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49"/>
  </p:notesMasterIdLst>
  <p:handoutMasterIdLst>
    <p:handoutMasterId r:id="rId50"/>
  </p:handoutMasterIdLst>
  <p:sldIdLst>
    <p:sldId id="285" r:id="rId3"/>
    <p:sldId id="298" r:id="rId4"/>
    <p:sldId id="272" r:id="rId5"/>
    <p:sldId id="299" r:id="rId6"/>
    <p:sldId id="274" r:id="rId7"/>
    <p:sldId id="275" r:id="rId8"/>
    <p:sldId id="277" r:id="rId9"/>
    <p:sldId id="287" r:id="rId10"/>
    <p:sldId id="281" r:id="rId11"/>
    <p:sldId id="278" r:id="rId12"/>
    <p:sldId id="280" r:id="rId13"/>
    <p:sldId id="279" r:id="rId14"/>
    <p:sldId id="283" r:id="rId15"/>
    <p:sldId id="282" r:id="rId16"/>
    <p:sldId id="284" r:id="rId17"/>
    <p:sldId id="30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301" r:id="rId28"/>
    <p:sldId id="300" r:id="rId29"/>
    <p:sldId id="302" r:id="rId30"/>
    <p:sldId id="303" r:id="rId31"/>
    <p:sldId id="304" r:id="rId32"/>
    <p:sldId id="305" r:id="rId33"/>
    <p:sldId id="306" r:id="rId34"/>
    <p:sldId id="309" r:id="rId35"/>
    <p:sldId id="308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  <p:sldId id="320" r:id="rId47"/>
    <p:sldId id="297" r:id="rId48"/>
  </p:sldIdLst>
  <p:sldSz cx="9144000" cy="6858000" type="screen4x3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561B"/>
    <a:srgbClr val="000000"/>
    <a:srgbClr val="FF6699"/>
    <a:srgbClr val="990099"/>
    <a:srgbClr val="9999FF"/>
    <a:srgbClr val="FF9966"/>
    <a:srgbClr val="9966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573" autoAdjust="0"/>
  </p:normalViewPr>
  <p:slideViewPr>
    <p:cSldViewPr>
      <p:cViewPr varScale="1">
        <p:scale>
          <a:sx n="66" d="100"/>
          <a:sy n="66" d="100"/>
        </p:scale>
        <p:origin x="128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948" y="-10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C55E266-AD2E-4BE7-8EF0-D204D7F417E7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75DEE26-6310-4F04-8FF3-34FC510543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62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647AEA5-B056-4E91-8587-A9C5FD0DC98E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DE12E26-9DB1-4643-A1A9-213D608B01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8628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C38907A-C162-433F-9169-D0387876AD3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16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790A21-10CE-4F94-93A6-78F8FA456AF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00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E12E26-9DB1-4643-A1A9-213D608B011F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83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E12E26-9DB1-4643-A1A9-213D608B011F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20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260C5-D30D-431E-8A0B-F0FA78BE5C08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1A8F9-EEF7-442B-8722-7EF0265B8E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C3F2A-2E79-4E1B-876B-82260759BCA9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F0A15-E128-4B53-8ACE-4134C7545B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B9E22-690A-4E81-B517-5CF8C92D5CF9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79AA-A5BE-4288-90BA-99ADD6E9FB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6260C5-D30D-431E-8A0B-F0FA78BE5C08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D1A8F9-EEF7-442B-8722-7EF0265B8E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E48A02-119A-4FFE-9D17-4133C516E9A9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0A811-D0D7-4197-9351-E9A9B2CEE0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46C477-BE55-437A-BA30-3E799FFF4CAB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657BD7-ACD0-40CA-98F4-89C5EDBEBE0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DA0431-4153-478E-9BF5-3145A13D7583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5383DF-20C0-428E-8859-6BA0419149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F148D2-9684-41FB-A2CB-18271480E4F7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0F0750-302D-4F4C-A581-528076B2D1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75EDAC-AC01-451C-91D6-60E146E4A4CF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9E59C-EC11-4E84-AA01-E50247D3AD0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15794C-FBA0-430C-8BE1-3C133A7ADF3C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429D2E-E9C2-4184-A52E-E29A9DF663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D8B110-6835-49E9-B51B-D0B45A3B26F0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C02D5E-A271-41CE-9315-BAF1A551A38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48A02-119A-4FFE-9D17-4133C516E9A9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0A811-D0D7-4197-9351-E9A9B2CEE0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64DFC1-CE48-4CD3-A250-E483C89B9D9D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4FC22-651A-401D-9192-78C20473FE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3C3F2A-2E79-4E1B-876B-82260759BCA9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4F0A15-E128-4B53-8ACE-4134C7545B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B9E22-690A-4E81-B517-5CF8C92D5CF9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5279AA-A5BE-4288-90BA-99ADD6E9FB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6C477-BE55-437A-BA30-3E799FFF4CAB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57BD7-ACD0-40CA-98F4-89C5EDBEB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A0431-4153-478E-9BF5-3145A13D7583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383DF-20C0-428E-8859-6BA041914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148D2-9684-41FB-A2CB-18271480E4F7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F0750-302D-4F4C-A581-528076B2D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5EDAC-AC01-451C-91D6-60E146E4A4CF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9E59C-EC11-4E84-AA01-E50247D3AD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5794C-FBA0-430C-8BE1-3C133A7ADF3C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29D2E-E9C2-4184-A52E-E29A9DF66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8B110-6835-49E9-B51B-D0B45A3B26F0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02D5E-A271-41CE-9315-BAF1A551A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4DFC1-CE48-4CD3-A250-E483C89B9D9D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4FC22-651A-401D-9192-78C20473FE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26F382A-AB30-4B14-8663-AF931221F2A4}" type="datetimeFigureOut">
              <a:rPr lang="en-US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5207CE4-F606-42E4-AC0E-F74D049DD8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26F382A-AB30-4B14-8663-AF931221F2A4}" type="datetimeFigureOut">
              <a:rPr lang="en-US" smtClean="0"/>
              <a:pPr>
                <a:defRPr/>
              </a:pPr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5207CE4-F606-42E4-AC0E-F74D049DD8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2.png"/><Relationship Id="rId4" Type="http://schemas.openxmlformats.org/officeDocument/2006/relationships/image" Target="../media/image29.jpeg"/><Relationship Id="rId9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6.png"/><Relationship Id="rId4" Type="http://schemas.openxmlformats.org/officeDocument/2006/relationships/image" Target="../media/image43.pn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2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2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2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2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2.png"/><Relationship Id="rId4" Type="http://schemas.openxmlformats.org/officeDocument/2006/relationships/image" Target="../media/image12.jpeg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ka-GE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ka-GE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a-GE" sz="3200" i="1" dirty="0" smtClean="0">
                <a:solidFill>
                  <a:srgbClr val="C00000"/>
                </a:solidFill>
              </a:rPr>
              <a:t/>
            </a:r>
            <a:br>
              <a:rPr lang="ka-GE" sz="3200" i="1" dirty="0" smtClean="0">
                <a:solidFill>
                  <a:srgbClr val="C00000"/>
                </a:solidFill>
              </a:rPr>
            </a:br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/>
            </a:r>
            <a:b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lali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goginava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/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soflis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meurneobis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mecnierebaTa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doqtori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ka-GE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/>
            </a:r>
            <a:br>
              <a:rPr lang="ka-GE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/>
            </a:r>
            <a:b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</a:br>
            <a:r>
              <a:rPr lang="en-US" sz="32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kenkrovani</a:t>
            </a:r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kulturebis</a:t>
            </a:r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ka-GE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მოვლის თავისებურებანი</a:t>
            </a:r>
            <a:r>
              <a:rPr lang="ka-GE" sz="3600" i="1" dirty="0" smtClean="0">
                <a:solidFill>
                  <a:srgbClr val="C00000"/>
                </a:solidFill>
              </a:rPr>
              <a:t/>
            </a:r>
            <a:br>
              <a:rPr lang="ka-GE" sz="3600" i="1" dirty="0" smtClean="0">
                <a:solidFill>
                  <a:srgbClr val="C00000"/>
                </a:solidFill>
              </a:rPr>
            </a:br>
            <a:endParaRPr lang="en-US" sz="3600" i="1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57232"/>
            <a:ext cx="9143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or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rigiani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bazoebisaTvis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: 25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sm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simaRle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d</a:t>
            </a:r>
            <a:r>
              <a:rPr lang="ka-GE" sz="2400" b="1" dirty="0" smtClean="0">
                <a:solidFill>
                  <a:srgbClr val="002060"/>
                </a:solidFill>
                <a:latin typeface="AcadNusx" pitchFamily="2" charset="0"/>
              </a:rPr>
              <a:t>ა 50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sm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zedapiri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, 100 m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sigrZe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(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25+100+</a:t>
            </a:r>
            <a:r>
              <a:rPr lang="ka-GE" sz="2400" b="1" dirty="0" smtClean="0">
                <a:solidFill>
                  <a:srgbClr val="002060"/>
                </a:solidFill>
                <a:latin typeface="AcadNusx" pitchFamily="2" charset="0"/>
              </a:rPr>
              <a:t>5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0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)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saWiroa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110 m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sigrZis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polieTielenis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firi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 </a:t>
            </a:r>
            <a:endParaRPr lang="en-US" sz="2400" b="1" dirty="0" smtClean="0">
              <a:solidFill>
                <a:srgbClr val="002060"/>
              </a:solidFill>
              <a:latin typeface="AcadNusx" pitchFamily="2" charset="0"/>
            </a:endParaRPr>
          </a:p>
          <a:p>
            <a:pPr marL="285750" indent="-285750">
              <a:buBlip>
                <a:blip r:embed="rId2"/>
              </a:buBlip>
              <a:defRPr/>
            </a:pPr>
            <a:endParaRPr lang="en-US" sz="2400" b="1" dirty="0" smtClean="0">
              <a:solidFill>
                <a:srgbClr val="002060"/>
              </a:solidFill>
              <a:latin typeface="AcadNusx" pitchFamily="2" charset="0"/>
            </a:endParaRPr>
          </a:p>
          <a:p>
            <a:pPr marL="285750" indent="-285750">
              <a:buBlip>
                <a:blip r:embed="rId2"/>
              </a:buBlip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or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rigiani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bazoebisaTvis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: 25-sm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simaRle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da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ka-GE" sz="2400" b="1" dirty="0" smtClean="0">
                <a:solidFill>
                  <a:srgbClr val="002060"/>
                </a:solidFill>
                <a:latin typeface="AcadNusx" pitchFamily="2" charset="0"/>
              </a:rPr>
              <a:t>5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0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sm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zedapri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, 100 m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sigrZe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(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25+100+</a:t>
            </a:r>
            <a:r>
              <a:rPr lang="ka-GE" sz="2400" b="1" dirty="0" smtClean="0">
                <a:solidFill>
                  <a:srgbClr val="002060"/>
                </a:solidFill>
                <a:latin typeface="AcadNusx" pitchFamily="2" charset="0"/>
              </a:rPr>
              <a:t>5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0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)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saWiroa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240 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m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sigrZis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wveTovani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milebi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.</a:t>
            </a:r>
            <a:endParaRPr lang="en-US" sz="2400" b="1" dirty="0">
              <a:solidFill>
                <a:srgbClr val="002060"/>
              </a:solidFill>
              <a:latin typeface="AcadNusx" pitchFamily="2" charset="0"/>
            </a:endParaRPr>
          </a:p>
          <a:p>
            <a:pPr marL="285750" indent="-285750">
              <a:defRPr/>
            </a:pP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11267" name="Picture 4" descr="http://t3.gstatic.com/images?q=tbn:ANd9GcS9qznGaLFKMCLmpaKmS1FBtDtYBY4FQBnFvXdSptHQ_cjiPlcdB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571876"/>
            <a:ext cx="4857784" cy="3192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4000" b="1" dirty="0" smtClean="0">
                <a:solidFill>
                  <a:srgbClr val="C00000"/>
                </a:solidFill>
                <a:latin typeface="AcadMtavr" pitchFamily="2" charset="0"/>
              </a:rPr>
              <a:t>bazoebis </a:t>
            </a:r>
            <a:r>
              <a:rPr lang="en-US" sz="4000" b="1" dirty="0" err="1" smtClean="0">
                <a:solidFill>
                  <a:srgbClr val="C00000"/>
                </a:solidFill>
                <a:latin typeface="AcadMtavr" pitchFamily="2" charset="0"/>
              </a:rPr>
              <a:t>mowyoba</a:t>
            </a:r>
            <a:endParaRPr lang="en-US" sz="4000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605006"/>
            <a:ext cx="89281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kvebis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areebi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standartuli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rgvis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SemTxvevaSi</a:t>
            </a:r>
            <a:endParaRPr lang="en-US" sz="32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mcenareebs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Soris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manZili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20</a:t>
            </a:r>
            <a:r>
              <a:rPr lang="ka-GE" sz="2400" b="1" dirty="0" smtClean="0">
                <a:solidFill>
                  <a:srgbClr val="002060"/>
                </a:solidFill>
                <a:latin typeface="AcadNusx" pitchFamily="2" charset="0"/>
              </a:rPr>
              <a:t>-25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sm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ka-GE" sz="2400" b="1" dirty="0" smtClean="0">
                <a:solidFill>
                  <a:srgbClr val="002060"/>
                </a:solidFill>
                <a:latin typeface="AcadNusx" pitchFamily="2" charset="0"/>
              </a:rPr>
              <a:t>კვლებს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Soris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manZili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 50 sm.</a:t>
            </a:r>
          </a:p>
        </p:txBody>
      </p:sp>
      <p:pic>
        <p:nvPicPr>
          <p:cNvPr id="12291" name="Picture 4" descr="C:\Users\user-001\Desktop\100OLYMP\P4280145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000250" y="2482850"/>
            <a:ext cx="5643563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71414"/>
            <a:ext cx="89281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err="1" smtClean="0">
                <a:solidFill>
                  <a:srgbClr val="C00000"/>
                </a:solidFill>
                <a:latin typeface="AcadMtavr" pitchFamily="2" charset="0"/>
              </a:rPr>
              <a:t>nergis</a:t>
            </a:r>
            <a:r>
              <a:rPr lang="en-US" sz="36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endParaRPr lang="en-US" sz="36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r>
              <a:rPr lang="en-US" sz="3600" b="1" dirty="0" err="1" smtClean="0">
                <a:solidFill>
                  <a:srgbClr val="C00000"/>
                </a:solidFill>
                <a:latin typeface="AcadMtavr" pitchFamily="2" charset="0"/>
              </a:rPr>
              <a:t>momzadeba</a:t>
            </a:r>
            <a:r>
              <a:rPr lang="en-US" sz="36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600" b="1" dirty="0">
                <a:solidFill>
                  <a:srgbClr val="C00000"/>
                </a:solidFill>
                <a:latin typeface="AcadMtavr" pitchFamily="2" charset="0"/>
              </a:rPr>
              <a:t>– </a:t>
            </a: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dargva</a:t>
            </a:r>
            <a:endParaRPr lang="en-US" sz="36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2-3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foTliani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CiTili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kargad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ganviTarebuli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fesvTa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sistemiT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gamoiyeneT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dargvisas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palo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an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CiTilebis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sargavi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manqana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datkepneT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mcenaris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irgvliv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niadagi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rwyva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</a:p>
          <a:p>
            <a:pPr marL="342900" indent="-342900">
              <a:defRPr/>
            </a:pP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13315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112893"/>
            <a:ext cx="5715040" cy="3673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0" y="71414"/>
            <a:ext cx="91440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sasuqebis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gamoyeneba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endParaRPr lang="en-US" sz="24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/>
            <a:endParaRPr lang="en-US" sz="2000" b="1" dirty="0">
              <a:solidFill>
                <a:srgbClr val="002060"/>
              </a:solidFill>
              <a:latin typeface="AcadMtavr" pitchFamily="2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niadagis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momzadebisas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erT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heqtarze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SevitanoT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 35--40 t.   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gadamwvari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nakeli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>
              <a:buFont typeface="Wingdings" pitchFamily="2" charset="2"/>
              <a:buChar char="q"/>
            </a:pP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biohumusi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niadagSi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SevitanoT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humusis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balansis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mixedviT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foTlovani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kvebisaTvis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rekomendirebulia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ka-GE" sz="2000" b="1" dirty="0" smtClean="0">
                <a:solidFill>
                  <a:srgbClr val="002060"/>
                </a:solidFill>
                <a:latin typeface="AcadNusx" pitchFamily="2" charset="0"/>
              </a:rPr>
              <a:t>ორგანიკა,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Seicavs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organul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nivTierebebs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,   </a:t>
            </a:r>
          </a:p>
          <a:p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sulfatebs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,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magniums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, 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spilenZs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da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sxva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mikroelementebs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. </a:t>
            </a:r>
          </a:p>
          <a:p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miwodeba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SesaZlebelia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wveTovani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morwyvis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gziT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, 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kargad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</a:p>
          <a:p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Tavsebadia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,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ekologiurad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usafrTxoa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</a:p>
        </p:txBody>
      </p:sp>
      <p:pic>
        <p:nvPicPr>
          <p:cNvPr id="14339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14752"/>
            <a:ext cx="392585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5360" y="3786190"/>
            <a:ext cx="360155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280400" cy="6192837"/>
          </a:xfrm>
        </p:spPr>
        <p:txBody>
          <a:bodyPr/>
          <a:lstStyle/>
          <a:p>
            <a:pPr algn="l"/>
            <a:r>
              <a:rPr lang="en-US" sz="2000" b="1" dirty="0" smtClean="0">
                <a:latin typeface="AcadMtavr" pitchFamily="2" charset="0"/>
              </a:rPr>
              <a:t/>
            </a:r>
            <a:br>
              <a:rPr lang="en-US" sz="2000" b="1" dirty="0" smtClean="0">
                <a:latin typeface="AcadMtavr" pitchFamily="2" charset="0"/>
              </a:rPr>
            </a:br>
            <a:r>
              <a:rPr lang="en-US" sz="2000" b="1" dirty="0" smtClean="0">
                <a:latin typeface="AcadMtavr" pitchFamily="2" charset="0"/>
              </a:rPr>
              <a:t/>
            </a:r>
            <a:br>
              <a:rPr lang="en-US" sz="2000" b="1" dirty="0" smtClean="0">
                <a:latin typeface="AcadMtavr" pitchFamily="2" charset="0"/>
              </a:rPr>
            </a:br>
            <a:r>
              <a:rPr lang="en-US" sz="2000" b="1" dirty="0" smtClean="0">
                <a:latin typeface="AcadMtavr" pitchFamily="2" charset="0"/>
              </a:rPr>
              <a:t/>
            </a:r>
            <a:br>
              <a:rPr lang="en-US" sz="2000" b="1" dirty="0" smtClean="0">
                <a:latin typeface="AcadMtavr" pitchFamily="2" charset="0"/>
              </a:rPr>
            </a:br>
            <a:r>
              <a:rPr lang="en-US" sz="2000" b="1" dirty="0" smtClean="0">
                <a:latin typeface="AcadMtavr" pitchFamily="2" charset="0"/>
              </a:rPr>
              <a:t/>
            </a:r>
            <a:br>
              <a:rPr lang="en-US" sz="2000" b="1" dirty="0" smtClean="0">
                <a:latin typeface="AcadMtavr" pitchFamily="2" charset="0"/>
              </a:rPr>
            </a:b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marwyvis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mavnebel-daavadebebi</a:t>
            </a:r>
            <a:r>
              <a:rPr lang="en-US" sz="2000" b="1" dirty="0" err="1" smtClean="0">
                <a:solidFill>
                  <a:srgbClr val="C00000"/>
                </a:solidFill>
                <a:latin typeface="AcadMtavr" pitchFamily="2" charset="0"/>
              </a:rPr>
              <a:t>M</a:t>
            </a:r>
            <a:r>
              <a:rPr lang="en-US" sz="2000" b="1" dirty="0" smtClean="0">
                <a:solidFill>
                  <a:srgbClr val="C00000"/>
                </a:solidFill>
                <a:latin typeface="AcadMtavr" pitchFamily="2" charset="0"/>
              </a:rPr>
              <a:t/>
            </a:r>
            <a:br>
              <a:rPr lang="en-US" sz="2000" b="1" dirty="0" smtClean="0">
                <a:solidFill>
                  <a:srgbClr val="C00000"/>
                </a:solidFill>
                <a:latin typeface="AcadMtavr" pitchFamily="2" charset="0"/>
              </a:rPr>
            </a:br>
            <a:r>
              <a:rPr lang="en-US" sz="1800" dirty="0" smtClean="0">
                <a:solidFill>
                  <a:srgbClr val="C00000"/>
                </a:solidFill>
                <a:latin typeface="AcadNusx" pitchFamily="2" charset="0"/>
              </a:rPr>
              <a:t/>
            </a:r>
            <a:br>
              <a:rPr lang="en-US" sz="18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ka-GE" sz="1800" dirty="0" smtClean="0">
                <a:solidFill>
                  <a:srgbClr val="C00000"/>
                </a:solidFill>
                <a:latin typeface="AcadNusx" pitchFamily="2" charset="0"/>
              </a:rPr>
              <a:t/>
            </a:r>
            <a:br>
              <a:rPr lang="ka-GE" sz="18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800" b="1" dirty="0" err="1" smtClean="0">
                <a:solidFill>
                  <a:srgbClr val="C00000"/>
                </a:solidFill>
                <a:latin typeface="AcadMtavr" pitchFamily="2" charset="0"/>
              </a:rPr>
              <a:t>mavneblebi</a:t>
            </a:r>
            <a:r>
              <a:rPr lang="en-US" sz="1800" b="1" dirty="0" smtClean="0">
                <a:solidFill>
                  <a:srgbClr val="C00000"/>
                </a:solidFill>
                <a:latin typeface="AcadMtavr" pitchFamily="2" charset="0"/>
              </a:rPr>
              <a:t>:</a:t>
            </a:r>
            <a:r>
              <a:rPr lang="en-US" sz="1800" dirty="0" smtClean="0">
                <a:solidFill>
                  <a:srgbClr val="C00000"/>
                </a:solidFill>
                <a:latin typeface="AcadNusx" pitchFamily="2" charset="0"/>
              </a:rPr>
              <a:t/>
            </a:r>
            <a:br>
              <a:rPr lang="en-US" sz="18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Mtavr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bugrebi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;</a:t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800" dirty="0" smtClean="0">
                <a:solidFill>
                  <a:srgbClr val="C00000"/>
                </a:solidFill>
                <a:latin typeface="AcadMtavr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cxvirgrZela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;</a:t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800" dirty="0" smtClean="0">
                <a:solidFill>
                  <a:srgbClr val="C00000"/>
                </a:solidFill>
                <a:latin typeface="AcadMtavr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tkipebi</a:t>
            </a:r>
            <a:r>
              <a:rPr lang="ka-GE" sz="1800" dirty="0" smtClean="0">
                <a:solidFill>
                  <a:srgbClr val="C00000"/>
                </a:solidFill>
                <a:latin typeface="AcadNusx" pitchFamily="2" charset="0"/>
              </a:rPr>
              <a:t/>
            </a:r>
            <a:br>
              <a:rPr lang="ka-GE" sz="18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800" dirty="0" smtClean="0">
                <a:solidFill>
                  <a:srgbClr val="C00000"/>
                </a:solidFill>
                <a:latin typeface="AcadNusx" pitchFamily="2" charset="0"/>
              </a:rPr>
              <a:t/>
            </a:r>
            <a:br>
              <a:rPr lang="en-US" sz="18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800" b="1" dirty="0" err="1" smtClean="0">
                <a:solidFill>
                  <a:srgbClr val="C00000"/>
                </a:solidFill>
                <a:latin typeface="AcadMtavr" pitchFamily="2" charset="0"/>
              </a:rPr>
              <a:t>ZiriTadi</a:t>
            </a:r>
            <a:r>
              <a:rPr lang="en-US" sz="1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1800" b="1" dirty="0" err="1" smtClean="0">
                <a:solidFill>
                  <a:srgbClr val="C00000"/>
                </a:solidFill>
                <a:latin typeface="AcadMtavr" pitchFamily="2" charset="0"/>
              </a:rPr>
              <a:t>daavadebebi</a:t>
            </a:r>
            <a:r>
              <a:rPr lang="en-US" sz="1800" b="1" dirty="0" smtClean="0">
                <a:solidFill>
                  <a:srgbClr val="C00000"/>
                </a:solidFill>
                <a:latin typeface="AcadMtavr" pitchFamily="2" charset="0"/>
              </a:rPr>
              <a:t>: </a:t>
            </a:r>
            <a:r>
              <a:rPr lang="ru-RU" sz="1600" dirty="0" smtClean="0">
                <a:solidFill>
                  <a:srgbClr val="C00000"/>
                </a:solidFill>
                <a:latin typeface="AcadMtavr" pitchFamily="2" charset="0"/>
              </a:rPr>
              <a:t/>
            </a:r>
            <a:br>
              <a:rPr lang="ru-RU" sz="1600" dirty="0" smtClean="0">
                <a:solidFill>
                  <a:srgbClr val="C00000"/>
                </a:solidFill>
                <a:latin typeface="AcadMtavr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Mtavr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foTlis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laqianoba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; </a:t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nacrisferi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sidample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;</a:t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fesvis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Savi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sidample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;</a:t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fitoftora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.</a:t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ru-RU" sz="1600" dirty="0" smtClean="0">
                <a:solidFill>
                  <a:srgbClr val="C00000"/>
                </a:solidFill>
                <a:latin typeface="AcadMtavr" pitchFamily="2" charset="0"/>
              </a:rPr>
              <a:t/>
            </a:r>
            <a:br>
              <a:rPr lang="ru-RU" sz="1600" dirty="0" smtClean="0">
                <a:solidFill>
                  <a:srgbClr val="C00000"/>
                </a:solidFill>
                <a:latin typeface="AcadMtavr" pitchFamily="2" charset="0"/>
              </a:rPr>
            </a:br>
            <a:r>
              <a:rPr lang="en-US" sz="1600" b="1" dirty="0" err="1" smtClean="0">
                <a:solidFill>
                  <a:srgbClr val="C00000"/>
                </a:solidFill>
                <a:latin typeface="AcadMtavr" pitchFamily="2" charset="0"/>
              </a:rPr>
              <a:t>kontroli</a:t>
            </a:r>
            <a:r>
              <a:rPr lang="en-US" sz="1600" b="1" dirty="0" smtClean="0">
                <a:solidFill>
                  <a:srgbClr val="C00000"/>
                </a:solidFill>
                <a:latin typeface="AcadMtavr" pitchFamily="2" charset="0"/>
              </a:rPr>
              <a:t>: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/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gamoiyeneT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rezistentuli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jiSebi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;</a:t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xSirad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ganaaxleT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CiTilebi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;</a:t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dargeT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CiTili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kargad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gafxvierebul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niadagSi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/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uzrunvelyaviT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drenaJiT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;</a:t>
            </a:r>
            <a:b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</a:b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*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aiReT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mosavali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  <a:latin typeface="AcadNusx" pitchFamily="2" charset="0"/>
              </a:rPr>
              <a:t>droulad</a:t>
            </a:r>
            <a:r>
              <a:rPr lang="en-US" sz="1600" dirty="0" smtClean="0">
                <a:solidFill>
                  <a:srgbClr val="C00000"/>
                </a:solidFill>
                <a:latin typeface="AcadNusx" pitchFamily="2" charset="0"/>
              </a:rPr>
              <a:t>,</a:t>
            </a:r>
            <a:r>
              <a:rPr lang="en-US" sz="1400" dirty="0" smtClean="0">
                <a:latin typeface="AcadMtavr" pitchFamily="2" charset="0"/>
              </a:rPr>
              <a:t/>
            </a:r>
            <a:br>
              <a:rPr lang="en-US" sz="1400" dirty="0" smtClean="0">
                <a:latin typeface="AcadMtavr" pitchFamily="2" charset="0"/>
              </a:rPr>
            </a:br>
            <a:r>
              <a:rPr lang="en-US" sz="800" dirty="0" smtClean="0">
                <a:latin typeface="AcadMtavr" pitchFamily="2" charset="0"/>
              </a:rPr>
              <a:t/>
            </a:r>
            <a:br>
              <a:rPr lang="en-US" sz="800" dirty="0" smtClean="0">
                <a:latin typeface="AcadMtavr" pitchFamily="2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23850" y="404813"/>
            <a:ext cx="8280400" cy="6192837"/>
          </a:xfrm>
        </p:spPr>
        <p:txBody>
          <a:bodyPr/>
          <a:lstStyle/>
          <a:p>
            <a:pPr algn="l"/>
            <a:r>
              <a:rPr lang="en-US" sz="2000" b="1" smtClean="0">
                <a:latin typeface="AcadMtavr" pitchFamily="2" charset="0"/>
              </a:rPr>
              <a:t/>
            </a:r>
            <a:br>
              <a:rPr lang="en-US" sz="2000" b="1" smtClean="0">
                <a:latin typeface="AcadMtavr" pitchFamily="2" charset="0"/>
              </a:rPr>
            </a:br>
            <a:r>
              <a:rPr lang="en-US" sz="2000" b="1" smtClean="0">
                <a:latin typeface="AcadMtavr" pitchFamily="2" charset="0"/>
              </a:rPr>
              <a:t/>
            </a:r>
            <a:br>
              <a:rPr lang="en-US" sz="2000" b="1" smtClean="0">
                <a:latin typeface="AcadMtavr" pitchFamily="2" charset="0"/>
              </a:rPr>
            </a:br>
            <a:r>
              <a:rPr lang="en-US" sz="2000" b="1" smtClean="0">
                <a:latin typeface="AcadMtavr" pitchFamily="2" charset="0"/>
              </a:rPr>
              <a:t/>
            </a:r>
            <a:br>
              <a:rPr lang="en-US" sz="2000" b="1" smtClean="0">
                <a:latin typeface="AcadMtavr" pitchFamily="2" charset="0"/>
              </a:rPr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endParaRPr lang="ru-RU" sz="1800" smtClean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260350"/>
            <a:ext cx="30956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913"/>
            <a:ext cx="2627313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1862" y="188913"/>
            <a:ext cx="313213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9813" y="3573463"/>
            <a:ext cx="302418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644900"/>
            <a:ext cx="28432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6238" y="3573463"/>
            <a:ext cx="3024187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3141663"/>
            <a:ext cx="23764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TeTri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silaqave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771775" y="3068638"/>
            <a:ext cx="3095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nacrisferi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sidample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227763" y="3068638"/>
            <a:ext cx="29162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Ayavisferi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silaqave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79388" y="6286500"/>
            <a:ext cx="26638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cxvirgrZela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948488" y="6237288"/>
            <a:ext cx="27368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bugri</a:t>
            </a:r>
            <a:r>
              <a:rPr lang="en-US" dirty="0" err="1"/>
              <a:t>j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059113" y="6308725"/>
            <a:ext cx="29527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ablabudiani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tkipa</a:t>
            </a:r>
            <a:endParaRPr lang="ru-RU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-001\Desktop\marckvi-bakurcixe\428511_668848183128848_2033271935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0969" y="2571744"/>
            <a:ext cx="5623063" cy="4214818"/>
          </a:xfrm>
          <a:prstGeom prst="rect">
            <a:avLst/>
          </a:prstGeom>
          <a:noFill/>
        </p:spPr>
      </p:pic>
      <p:pic>
        <p:nvPicPr>
          <p:cNvPr id="9" name="Picture 5" descr="C:\Users\user-001\Desktop\marckvi-bakurcixe\945503_668848166462183_69427004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9956" y="71438"/>
            <a:ext cx="4384076" cy="3286124"/>
          </a:xfrm>
          <a:prstGeom prst="rect">
            <a:avLst/>
          </a:prstGeom>
          <a:noFill/>
        </p:spPr>
      </p:pic>
      <p:pic>
        <p:nvPicPr>
          <p:cNvPr id="10" name="Picture 4" descr="C:\Users\user-001\Desktop\marckvi-bakurcixe\428562_668848253128841_1927948007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" y="91195"/>
            <a:ext cx="4500594" cy="3266367"/>
          </a:xfrm>
          <a:prstGeom prst="rect">
            <a:avLst/>
          </a:prstGeom>
          <a:noFill/>
        </p:spPr>
      </p:pic>
      <p:pic>
        <p:nvPicPr>
          <p:cNvPr id="1032" name="Picture 8" descr="C:\Users\user-001\Desktop\marckvi-bakurcixe\396922_668848199795513_2102851304_n.jpg"/>
          <p:cNvPicPr>
            <a:picLocks noChangeAspect="1" noChangeArrowheads="1"/>
          </p:cNvPicPr>
          <p:nvPr/>
        </p:nvPicPr>
        <p:blipFill>
          <a:blip r:embed="rId5" cstate="print"/>
          <a:srcRect t="21087"/>
          <a:stretch>
            <a:fillRect/>
          </a:stretch>
        </p:blipFill>
        <p:spPr bwMode="auto">
          <a:xfrm>
            <a:off x="-32" y="4316635"/>
            <a:ext cx="4000496" cy="2112761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825" y="188913"/>
            <a:ext cx="8785225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mniSvnelovani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sakiTxebi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en-US" sz="32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  <a:p>
            <a:pPr algn="ctr">
              <a:defRPr/>
            </a:pPr>
            <a:r>
              <a:rPr lang="en-US" sz="32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Jolos</a:t>
            </a:r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moyvanis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agroteqnikaSi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niada</a:t>
            </a:r>
            <a:r>
              <a:rPr lang="ka-GE" sz="2400" b="1" dirty="0">
                <a:solidFill>
                  <a:srgbClr val="002060"/>
                </a:solidFill>
                <a:latin typeface="AcadNusx" pitchFamily="2" charset="0"/>
              </a:rPr>
              <a:t>გ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is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sworad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SerCeva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 da 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momzadeba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jiSebis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SerCeva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 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gamravleba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dargvis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wesebis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gaTvaliswineba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rwyva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mcenareTa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dacva</a:t>
            </a:r>
            <a:r>
              <a:rPr lang="ka-GE" sz="24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8443" name="Picture 11" descr="http://t3.gstatic.com/images?q=tbn:ANd9GcTDJPAPbI3_tL6-mwlkip6CJ34K2Q75djIlKfBR8x9r8zXZj9gW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3696" y="2928958"/>
            <a:ext cx="5117460" cy="3714752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-10351" y="413343"/>
            <a:ext cx="8712200" cy="10525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C00000"/>
                </a:solidFill>
                <a:latin typeface="AcadMtavr" pitchFamily="2" charset="0"/>
              </a:rPr>
              <a:t>    </a:t>
            </a:r>
            <a:r>
              <a:rPr lang="en-US" sz="36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Tanamedrove</a:t>
            </a:r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/>
            </a:r>
            <a:b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</a:br>
            <a:r>
              <a:rPr lang="en-US" sz="36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teqnologiebi</a:t>
            </a:r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36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Jolos</a:t>
            </a:r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36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warmoebaSi</a:t>
            </a:r>
            <a:r>
              <a:rPr lang="en-US" sz="2800" dirty="0" smtClean="0">
                <a:solidFill>
                  <a:srgbClr val="C00000"/>
                </a:solidFill>
                <a:latin typeface="AcadNusx" pitchFamily="2" charset="0"/>
              </a:rPr>
              <a:t/>
            </a:r>
            <a:br>
              <a:rPr lang="en-US" sz="2800" dirty="0" smtClean="0">
                <a:solidFill>
                  <a:srgbClr val="C00000"/>
                </a:solidFill>
                <a:latin typeface="AcadNusx" pitchFamily="2" charset="0"/>
              </a:rPr>
            </a:br>
            <a:endParaRPr lang="ru-RU" sz="2800" dirty="0" smtClean="0">
              <a:solidFill>
                <a:srgbClr val="C00000"/>
              </a:solidFill>
            </a:endParaRPr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0" y="1154108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Nniadagis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momzadeba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nakveTis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SerCeva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gamravleba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morwyva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wveTovani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gziT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Tanamedrove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axali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rezistentuli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jiSebi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  <a:endParaRPr lang="sv-SE" sz="2000" b="1" dirty="0">
              <a:solidFill>
                <a:srgbClr val="002060"/>
              </a:solidFill>
              <a:latin typeface="AcadNusx" pitchFamily="2" charset="0"/>
            </a:endParaRPr>
          </a:p>
        </p:txBody>
      </p:sp>
      <p:pic>
        <p:nvPicPr>
          <p:cNvPr id="1946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857520"/>
            <a:ext cx="3927141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http://t0.gstatic.com/images?q=tbn:ANd9GcSlEaHhHykdyXAvUQHG50iy_6kgHKD7FH4i3Mcj41TwFGqZ1Fl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24" y="3246530"/>
            <a:ext cx="5001642" cy="3254304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71802" y="3366998"/>
            <a:ext cx="317817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adigenuri</a:t>
            </a:r>
            <a:endParaRPr lang="ru-RU" dirty="0"/>
          </a:p>
        </p:txBody>
      </p:sp>
      <p:sp>
        <p:nvSpPr>
          <p:cNvPr id="20484" name="Прямоугольник 8"/>
          <p:cNvSpPr>
            <a:spLocks noChangeArrowheads="1"/>
          </p:cNvSpPr>
          <p:nvPr/>
        </p:nvSpPr>
        <p:spPr bwMode="auto">
          <a:xfrm>
            <a:off x="5691188" y="2292350"/>
            <a:ext cx="34528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113" y="6403998"/>
            <a:ext cx="26892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yviTeli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saadreo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092460" y="6416698"/>
            <a:ext cx="29083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Savi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margaliti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91188" y="6416698"/>
            <a:ext cx="3452812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a-GE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ნოვა</a:t>
            </a:r>
            <a:endParaRPr lang="ru-RU" dirty="0"/>
          </a:p>
        </p:txBody>
      </p:sp>
      <p:pic>
        <p:nvPicPr>
          <p:cNvPr id="2048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9352"/>
            <a:ext cx="3950771" cy="255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2181" y="779352"/>
            <a:ext cx="3237207" cy="255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777502"/>
            <a:ext cx="3000364" cy="2564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4" name="TextBox 16"/>
          <p:cNvSpPr txBox="1">
            <a:spLocks noChangeArrowheads="1"/>
          </p:cNvSpPr>
          <p:nvPr/>
        </p:nvSpPr>
        <p:spPr bwMode="auto">
          <a:xfrm>
            <a:off x="4427538" y="2636838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804248" y="3419708"/>
            <a:ext cx="15128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a-GE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კაროლინა</a:t>
            </a:r>
            <a:endParaRPr lang="ru-RU" dirty="0"/>
          </a:p>
        </p:txBody>
      </p:sp>
      <p:pic>
        <p:nvPicPr>
          <p:cNvPr id="17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9" y="3838595"/>
            <a:ext cx="3112443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3838595"/>
            <a:ext cx="3333683" cy="241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3888655"/>
            <a:ext cx="3199072" cy="2451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187625" y="3419708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ka-GE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კემბი</a:t>
            </a:r>
            <a:endParaRPr lang="ru-RU" dirty="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71414"/>
            <a:ext cx="9143999" cy="5200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Y</a:t>
            </a:r>
            <a:r>
              <a:rPr lang="ka-GE" sz="4000" b="1" dirty="0">
                <a:solidFill>
                  <a:srgbClr val="C00000"/>
                </a:solidFill>
                <a:latin typeface="AcadMtavr" pitchFamily="2" charset="0"/>
              </a:rPr>
              <a:t>კენკროვანი კულტურები</a:t>
            </a:r>
          </a:p>
          <a:p>
            <a:pPr algn="just">
              <a:defRPr/>
            </a:pP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</a:p>
          <a:p>
            <a:pPr marL="457200" indent="-457200" algn="just">
              <a:defRPr/>
            </a:pPr>
            <a:r>
              <a:rPr lang="ka-GE" sz="2000" b="1" dirty="0">
                <a:solidFill>
                  <a:srgbClr val="C00000"/>
                </a:solidFill>
                <a:latin typeface="AcadNusx" pitchFamily="2" charset="0"/>
              </a:rPr>
              <a:t>         როგორც ადგილობრივ, ისე მსოფლიო ბაზარზე დღითიდღე იზრდება მოთხოვნილება კენკროვანთა ნაყოფებსა და მათი გადამუშავების პროდუქტებზე, კენკროვანი ხილი მნიშვნელოვან როლს ასრულებს ადამიანის ბალანსირებულ კვებაში, ბევრ მათგანს   კი სამკურნალო მნიშვნელობა გააჩნია: მდიდარია ჯანმრთელობისათვის საჭირო 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B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B, C, D, E, K, PP </a:t>
            </a:r>
            <a:r>
              <a:rPr lang="ka-GE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ვიტამინებით, შეიცავს ბიოლოგიურად აქტიურ 600-მდე  ნივთიერებას.</a:t>
            </a:r>
          </a:p>
          <a:p>
            <a:pPr marL="457200" indent="-457200" algn="just">
              <a:defRPr/>
            </a:pPr>
            <a:r>
              <a:rPr lang="ka-GE" sz="2000" b="1" dirty="0">
                <a:solidFill>
                  <a:srgbClr val="C00000"/>
                </a:solidFill>
                <a:cs typeface="Arial" pitchFamily="34" charset="0"/>
              </a:rPr>
              <a:t>           კენკროვანი კულტურები იძლევა </a:t>
            </a:r>
            <a:r>
              <a:rPr lang="ka-GE" sz="2000" b="1" dirty="0">
                <a:solidFill>
                  <a:srgbClr val="C00000"/>
                </a:solidFill>
              </a:rPr>
              <a:t>ეკოლოგიურად  შედარებით სუფთა პროდუქციას, ნაკლებად ზიანდება მავნებელ-დაავადებებით, რის გამოც პესტიციდების მრავალჯერად გამოყენებას არ საჭიროებენ, ამავე დროს  ადრე შედიან მსხმოიარობაში და მეორე წლიდან იძლევიან სრულ  მოსავალს, ამასთანავე მოსახლეობა მარაგდება ადრეული ხილით, როცა ამისი დეფიციტია.     </a:t>
            </a:r>
            <a:endParaRPr lang="en-US" sz="2000" b="1" dirty="0"/>
          </a:p>
        </p:txBody>
      </p:sp>
      <p:pic>
        <p:nvPicPr>
          <p:cNvPr id="1032" name="Picture 8" descr="http://t1.gstatic.com/images?q=tbn:ANd9GcTVc61Oy5OC9AZu9qmZ9_5-95L9mxK7p3NO7ddN9dSwKNav8DvtL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5209430"/>
            <a:ext cx="1785950" cy="1648570"/>
          </a:xfrm>
          <a:prstGeom prst="rect">
            <a:avLst/>
          </a:prstGeom>
          <a:noFill/>
        </p:spPr>
      </p:pic>
      <p:pic>
        <p:nvPicPr>
          <p:cNvPr id="1034" name="Picture 10" descr="http://t1.gstatic.com/images?q=tbn:ANd9GcQE6XlsUN8UvBB220GFPcr_xR2XT5vwXYema-l9AcffcnY51jY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316565"/>
            <a:ext cx="1571636" cy="1470021"/>
          </a:xfrm>
          <a:prstGeom prst="rect">
            <a:avLst/>
          </a:prstGeom>
          <a:noFill/>
        </p:spPr>
      </p:pic>
      <p:pic>
        <p:nvPicPr>
          <p:cNvPr id="1038" name="Picture 14" descr="http://t2.gstatic.com/images?q=tbn:ANd9GcQgBUeZMW4iId84VbRqQjvguLAQQ29cCyGPwnlB_Q-wAnU9-Us3b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708" y="5190081"/>
            <a:ext cx="2515548" cy="1667919"/>
          </a:xfrm>
          <a:prstGeom prst="rect">
            <a:avLst/>
          </a:prstGeom>
          <a:noFill/>
        </p:spPr>
      </p:pic>
      <p:pic>
        <p:nvPicPr>
          <p:cNvPr id="10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83" y="5227334"/>
            <a:ext cx="2014539" cy="1630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2" y="571480"/>
            <a:ext cx="4556125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 algn="ctr">
              <a:defRPr/>
            </a:pP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jiSebis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SerCevis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dros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</a:p>
          <a:p>
            <a:pPr algn="ctr">
              <a:defRPr/>
            </a:pP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yuradReba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unda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mieqces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: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endParaRPr lang="en-US" sz="2800" dirty="0" smtClean="0">
              <a:solidFill>
                <a:srgbClr val="C00000"/>
              </a:solidFill>
              <a:latin typeface="AcadNusx" pitchFamily="2" charset="0"/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endParaRPr lang="en-US" sz="2800" dirty="0" smtClean="0">
              <a:solidFill>
                <a:srgbClr val="C00000"/>
              </a:solidFill>
              <a:latin typeface="AcadNusx" pitchFamily="2" charset="0"/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b="1" dirty="0" err="1" smtClean="0">
                <a:solidFill>
                  <a:srgbClr val="002060"/>
                </a:solidFill>
                <a:latin typeface="AcadNusx" pitchFamily="2" charset="0"/>
              </a:rPr>
              <a:t>gemur</a:t>
            </a:r>
            <a:r>
              <a:rPr lang="en-US" sz="28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Tvisebebs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msxmoiarobis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dawyebas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daavadebebis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mimarT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gamZleobas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nayofis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xarisxs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mosavals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6083" y="3571876"/>
            <a:ext cx="4036511" cy="3227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010" y="126818"/>
            <a:ext cx="4144990" cy="330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         </a:t>
            </a:r>
            <a:r>
              <a:rPr lang="ka-GE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ნიადაგი  </a:t>
            </a:r>
            <a:endParaRPr lang="en-US" sz="2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>
              <a:defRPr/>
            </a:pP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nakveTis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adgilmdebareoba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reliefi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niadagis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analizi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; 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nayofieri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kargi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haeraciis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struqturisa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da</a:t>
            </a:r>
            <a:endParaRPr lang="en-US" sz="2800" b="1" dirty="0">
              <a:solidFill>
                <a:srgbClr val="C00000"/>
              </a:solidFill>
              <a:latin typeface="AcadNusx" pitchFamily="2" charset="0"/>
            </a:endParaRPr>
          </a:p>
          <a:p>
            <a:pPr marL="285750" indent="-285750">
              <a:defRPr/>
            </a:pP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drenaJis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mqone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niadagi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</a:p>
        </p:txBody>
      </p:sp>
      <p:pic>
        <p:nvPicPr>
          <p:cNvPr id="22531" name="Рисунок 3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357157" y="3071811"/>
            <a:ext cx="3794415" cy="344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Рисунок 4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5143504" y="3071810"/>
            <a:ext cx="372956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115888"/>
            <a:ext cx="8713787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BbaRis gaSeneba</a:t>
            </a: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 algn="ctr">
              <a:defRPr/>
            </a:pPr>
            <a:endParaRPr lang="en-US" sz="24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niadagis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damuSaveba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ganoyiereba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dargva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Jolos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kvebis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are,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mcenareebs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Soris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70sm,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mwkrivebs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Soris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2m.</a:t>
            </a:r>
            <a:r>
              <a:rPr lang="ka-GE" sz="24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nargaobis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movla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431" y="2960709"/>
            <a:ext cx="3387725" cy="361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http://asprus.ru/blog/wp-content/gallery/prezentaciya-yana-daneka/malina_jan_danek_pr_07_1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285720" y="3000372"/>
            <a:ext cx="4885044" cy="3535817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71414"/>
            <a:ext cx="8928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Jolos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mavnebel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-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daavadebebi</a:t>
            </a: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</p:txBody>
      </p:sp>
      <p:pic>
        <p:nvPicPr>
          <p:cNvPr id="24579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3429024" cy="245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00100" y="3286124"/>
            <a:ext cx="33178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PJolos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xoWo</a:t>
            </a:r>
            <a:endParaRPr lang="ru-RU" dirty="0"/>
          </a:p>
          <a:p>
            <a:pPr>
              <a:defRPr/>
            </a:pPr>
            <a:endParaRPr lang="ru-RU" dirty="0"/>
          </a:p>
        </p:txBody>
      </p:sp>
      <p:pic>
        <p:nvPicPr>
          <p:cNvPr id="24581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9" y="773652"/>
            <a:ext cx="3643339" cy="258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845486"/>
            <a:ext cx="3429024" cy="255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Рисунок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814855"/>
            <a:ext cx="3571900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214942" y="3345420"/>
            <a:ext cx="32147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Jolos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anTraqnozi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71538" y="6488692"/>
            <a:ext cx="2928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Jolos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mozaika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286380" y="6417254"/>
            <a:ext cx="4000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Jolos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fesvis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sidample</a:t>
            </a:r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142852"/>
            <a:ext cx="8928100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gasxvla</a:t>
            </a:r>
            <a:endParaRPr lang="en-US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adre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gazafxulze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da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gvian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Semodgomaze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sayrdeni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sistemisa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da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  <a:cs typeface="Arial" pitchFamily="34" charset="0"/>
              </a:rPr>
              <a:t>-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  <a:cs typeface="Arial" pitchFamily="34" charset="0"/>
              </a:rPr>
              <a:t>sebri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  <a:cs typeface="Arial" pitchFamily="34" charset="0"/>
              </a:rPr>
              <a:t>tipis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  <a:cs typeface="Arial" pitchFamily="34" charset="0"/>
              </a:rPr>
              <a:t>Spaleris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  <a:cs typeface="Arial" pitchFamily="34" charset="0"/>
              </a:rPr>
              <a:t>mowyoba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  <a:cs typeface="Arial" pitchFamily="34" charset="0"/>
              </a:rPr>
              <a:t>.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844675"/>
            <a:ext cx="31686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844675"/>
            <a:ext cx="32400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9750" y="4005263"/>
            <a:ext cx="31686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 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  <a:cs typeface="Arial" pitchFamily="34" charset="0"/>
              </a:rPr>
              <a:t>-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  <a:cs typeface="Arial" pitchFamily="34" charset="0"/>
              </a:rPr>
              <a:t>sebri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  <a:cs typeface="Arial" pitchFamily="34" charset="0"/>
              </a:rPr>
              <a:t>Spaleri</a:t>
            </a:r>
            <a:r>
              <a:rPr lang="en-US" dirty="0"/>
              <a:t>;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92725" y="3933825"/>
            <a:ext cx="29527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  <a:cs typeface="Arial" pitchFamily="34" charset="0"/>
              </a:rPr>
              <a:t>sayrdeni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  <a:cs typeface="Arial" pitchFamily="34" charset="0"/>
              </a:rPr>
              <a:t>sistema</a:t>
            </a:r>
            <a:endParaRPr lang="ru-RU" dirty="0"/>
          </a:p>
        </p:txBody>
      </p:sp>
      <p:pic>
        <p:nvPicPr>
          <p:cNvPr id="25607" name="Рисунок 10"/>
          <p:cNvPicPr>
            <a:picLocks noChangeAspect="1" noChangeArrowheads="1"/>
          </p:cNvPicPr>
          <p:nvPr/>
        </p:nvPicPr>
        <p:blipFill>
          <a:blip r:embed="rId4" cstate="print"/>
          <a:srcRect t="9906"/>
          <a:stretch>
            <a:fillRect/>
          </a:stretch>
        </p:blipFill>
        <p:spPr bwMode="auto">
          <a:xfrm>
            <a:off x="684213" y="4508500"/>
            <a:ext cx="309562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4292600"/>
            <a:ext cx="3240088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779838" y="5732463"/>
            <a:ext cx="14732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  <a:cs typeface="Arial" pitchFamily="34" charset="0"/>
              </a:rPr>
              <a:t>gasxvla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287338" y="188913"/>
            <a:ext cx="864076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mosavlis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aReba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endParaRPr lang="en-US" sz="2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>
              <a:defRPr/>
            </a:pP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krefa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dafasoeba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transportireba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</a:p>
          <a:p>
            <a:pPr>
              <a:buFont typeface="Wingdings" pitchFamily="2" charset="2"/>
              <a:buChar char="ü"/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>
              <a:buFont typeface="Wingdings" pitchFamily="2" charset="2"/>
              <a:buChar char="ü"/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26628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2440" y="3079968"/>
            <a:ext cx="362702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lum bright="-10000"/>
          </a:blip>
          <a:srcRect l="37277"/>
          <a:stretch>
            <a:fillRect/>
          </a:stretch>
        </p:blipFill>
        <p:spPr bwMode="auto">
          <a:xfrm>
            <a:off x="5000628" y="1928802"/>
            <a:ext cx="4071934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2" name="Picture 4" descr="http://t0.gstatic.com/images?q=tbn:ANd9GcSp8gATSy_TMwMAJr-__uHhxBaKzkS3LE80KTNOst4kc8M-7w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571744"/>
            <a:ext cx="2486025" cy="1838325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188913"/>
            <a:ext cx="90360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AcadNusx" pitchFamily="2" charset="0"/>
              </a:rPr>
              <a:t>mocxari</a:t>
            </a:r>
            <a:endParaRPr lang="en-US" sz="3200" b="1" dirty="0" smtClean="0">
              <a:solidFill>
                <a:srgbClr val="C00000"/>
              </a:solidFill>
              <a:latin typeface="AcadNusx" pitchFamily="2" charset="0"/>
            </a:endParaRPr>
          </a:p>
          <a:p>
            <a:pPr algn="just">
              <a:defRPr/>
            </a:pP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     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saqarTveloSi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izrdeba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mocxaris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sami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saxeoba:kldis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,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aRmosavluri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da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mTis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Nnayofebi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Seicavs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Saqrebs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,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Tavisufal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mJavebs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,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peqtinovan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,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mTrimlav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da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saRebav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nivTierebebs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, 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P, B,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da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vitaminebs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gansakuTrebiT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mdidaria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vitaminiT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, am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mxriv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askilsa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da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aqtinidias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CamorCeba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.</a:t>
            </a:r>
          </a:p>
        </p:txBody>
      </p:sp>
      <p:pic>
        <p:nvPicPr>
          <p:cNvPr id="4" name="Picture 3" descr="http://effektivnoe-pohudenie.com/images/posts/krasnaya_smorodin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00438"/>
            <a:ext cx="361950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t0.gstatic.com/images?q=tbn:ANd9GcR22LEOdd8mXYdBdsWmOWuMCSb_9snSOukZUOMx18yF9ZbHxT2lvA"/>
          <p:cNvPicPr/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4429124" y="3500438"/>
            <a:ext cx="435771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825" y="188913"/>
            <a:ext cx="8785225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mniSvnelovani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sakiTxebi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en-US" sz="32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  <a:p>
            <a:pPr algn="ctr">
              <a:defRPr/>
            </a:pPr>
            <a:r>
              <a:rPr lang="en-US" sz="32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mocxaris</a:t>
            </a:r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moyvanis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agroteqnikaSi</a:t>
            </a: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niada</a:t>
            </a:r>
            <a:r>
              <a:rPr lang="ka-GE" sz="2400" dirty="0">
                <a:solidFill>
                  <a:srgbClr val="C00000"/>
                </a:solidFill>
                <a:latin typeface="AcadNusx" pitchFamily="2" charset="0"/>
              </a:rPr>
              <a:t>გ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is </a:t>
            </a: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sworad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SerCeva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  da  </a:t>
            </a: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momzadeba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jiSebis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SerCeva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; 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gamravleba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dargvis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wesebis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gaTvaliswineba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rwyva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mcenareTa</a:t>
            </a:r>
            <a:r>
              <a:rPr lang="en-US" sz="2400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dirty="0" err="1">
                <a:solidFill>
                  <a:srgbClr val="C00000"/>
                </a:solidFill>
                <a:latin typeface="AcadNusx" pitchFamily="2" charset="0"/>
              </a:rPr>
              <a:t>dacva</a:t>
            </a:r>
            <a:r>
              <a:rPr lang="ka-GE" sz="2400" dirty="0">
                <a:solidFill>
                  <a:srgbClr val="C00000"/>
                </a:solidFill>
                <a:latin typeface="AcadNusx" pitchFamily="2" charset="0"/>
              </a:rPr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100" name="Picture 4" descr="http://t3.gstatic.com/images?q=tbn:ANd9GcSr4J5cpZuHMoig_OGSGIpqf8oTAusie00NQcDX5NonJTJThQa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8624" y="3500462"/>
            <a:ext cx="5665376" cy="3143248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12200" cy="105251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/>
            </a:r>
            <a:b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</a:br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          </a:t>
            </a:r>
            <a:r>
              <a:rPr lang="en-US" sz="36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mocxaris</a:t>
            </a:r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36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gaSeneba</a:t>
            </a:r>
            <a:r>
              <a:rPr lang="en-US" sz="2800" dirty="0" smtClean="0">
                <a:solidFill>
                  <a:srgbClr val="C00000"/>
                </a:solidFill>
                <a:latin typeface="AcadNusx" pitchFamily="2" charset="0"/>
              </a:rPr>
              <a:t/>
            </a:r>
            <a:br>
              <a:rPr lang="en-US" sz="2800" dirty="0" smtClean="0">
                <a:solidFill>
                  <a:srgbClr val="C00000"/>
                </a:solidFill>
                <a:latin typeface="AcadNusx" pitchFamily="2" charset="0"/>
              </a:rPr>
            </a:br>
            <a:endParaRPr lang="ru-RU" sz="2800" dirty="0" smtClean="0">
              <a:solidFill>
                <a:srgbClr val="C00000"/>
              </a:solidFill>
            </a:endParaRPr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179388" y="1052513"/>
            <a:ext cx="87852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C00000"/>
                </a:solidFill>
                <a:latin typeface="AcadNusx" pitchFamily="2" charset="0"/>
              </a:rPr>
              <a:t>Nniadagis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cadNusx" pitchFamily="2" charset="0"/>
              </a:rPr>
              <a:t>momzadeba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cadNusx" pitchFamily="2" charset="0"/>
              </a:rPr>
              <a:t>nakveTis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cadNusx" pitchFamily="2" charset="0"/>
              </a:rPr>
              <a:t>SerCeva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cadNusx" pitchFamily="2" charset="0"/>
              </a:rPr>
              <a:t>gamravleba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morwyva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cadNusx" pitchFamily="2" charset="0"/>
              </a:rPr>
              <a:t>Tanamedrove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jiSebi</a:t>
            </a:r>
            <a:r>
              <a:rPr lang="en-US" sz="20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  <a:endParaRPr lang="sv-SE" sz="20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48130" name="Picture 2" descr="http://www.letniidom.com/images/stories/smorodina/smorkr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286124"/>
            <a:ext cx="4286280" cy="3214711"/>
          </a:xfrm>
          <a:prstGeom prst="rect">
            <a:avLst/>
          </a:prstGeom>
          <a:noFill/>
        </p:spPr>
      </p:pic>
      <p:pic>
        <p:nvPicPr>
          <p:cNvPr id="48132" name="Picture 4" descr="http://t2.gstatic.com/images?q=tbn:ANd9GcSCskR2nC5korVIbQYT-lLhoJWci9QH9lM8VK0WCBpYpgUrnYY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2945" y="3357562"/>
            <a:ext cx="4101055" cy="3071834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143248"/>
            <a:ext cx="3571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flavismanuri</a:t>
            </a:r>
            <a:endParaRPr lang="ru-RU" dirty="0"/>
          </a:p>
        </p:txBody>
      </p:sp>
      <p:sp>
        <p:nvSpPr>
          <p:cNvPr id="20484" name="Прямоугольник 8"/>
          <p:cNvSpPr>
            <a:spLocks noChangeArrowheads="1"/>
          </p:cNvSpPr>
          <p:nvPr/>
        </p:nvSpPr>
        <p:spPr bwMode="auto">
          <a:xfrm>
            <a:off x="5691188" y="2292350"/>
            <a:ext cx="34528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6488112"/>
            <a:ext cx="26892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yviTeli</a:t>
            </a: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Tbilisuri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57884" y="6489700"/>
            <a:ext cx="2357454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dmanisuri</a:t>
            </a:r>
            <a:endParaRPr lang="ru-RU" dirty="0"/>
          </a:p>
        </p:txBody>
      </p:sp>
      <p:sp>
        <p:nvSpPr>
          <p:cNvPr id="20494" name="TextBox 16"/>
          <p:cNvSpPr txBox="1">
            <a:spLocks noChangeArrowheads="1"/>
          </p:cNvSpPr>
          <p:nvPr/>
        </p:nvSpPr>
        <p:spPr bwMode="auto">
          <a:xfrm>
            <a:off x="4427538" y="2636838"/>
            <a:ext cx="18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214942" y="3059668"/>
            <a:ext cx="38862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TeTri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saadreo</a:t>
            </a:r>
            <a:endParaRPr lang="ru-RU" dirty="0"/>
          </a:p>
        </p:txBody>
      </p:sp>
      <p:pic>
        <p:nvPicPr>
          <p:cNvPr id="18" name="Picture 17" descr="http://t1.gstatic.com/images?q=tbn:ANd9GcTvqSaklgWw9j30aRJgG8Q_dIu07YnimyPU-LGjYEbCnm82aJMGwQ"/>
          <p:cNvPicPr/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42876" y="285728"/>
            <a:ext cx="3643306" cy="270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http://t0.gstatic.com/images?q=tbn:ANd9GcRsTR3NI2P6eWuCw9jFogHGAKo5cR3TUvOd6JpWE2Hg3IBVeq4V"/>
          <p:cNvPicPr/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42844" y="3643314"/>
            <a:ext cx="3643338" cy="273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 descr="http://t2.gstatic.com/images?q=tbn:ANd9GcQGkXkwT2ycxgXFv4-4UkMsnAqcU6nNU9LNN6jwHHmGi1kkxZ-e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 t="6940"/>
          <a:stretch>
            <a:fillRect/>
          </a:stretch>
        </p:blipFill>
        <p:spPr bwMode="auto">
          <a:xfrm>
            <a:off x="4786314" y="3643314"/>
            <a:ext cx="4214810" cy="2873985"/>
          </a:xfrm>
          <a:prstGeom prst="rect">
            <a:avLst/>
          </a:prstGeom>
          <a:noFill/>
        </p:spPr>
      </p:pic>
      <p:pic>
        <p:nvPicPr>
          <p:cNvPr id="49162" name="Picture 10" descr="http://t3.gstatic.com/images?q=tbn:ANd9GcRHHE-aaVd6SuvB4PcnIO3KWEGu9srSdcNtWcCxg582uoq13G4H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4889502" y="357166"/>
            <a:ext cx="4111622" cy="2643182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825" y="71414"/>
            <a:ext cx="8785225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yvelaze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mniSvnelovani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endParaRPr lang="en-US" sz="28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sakiTxebi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marwyvis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moyvanis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agroteqnikaSi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endParaRPr lang="en-US" sz="28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FF000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regionebis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mixedviT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niadagis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sworad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SerCeva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da 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momzadeba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 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jiSebis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SerCeva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gamravleba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dargvis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wesebis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gaTvaliswineba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morwyva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da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mulCireba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mcenareTa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dacva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5214967" y="3943350"/>
            <a:ext cx="3571875" cy="2624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0" name="Picture 4" descr="C:\Users\user-001\Desktop\100OLYMP\P6020188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130300" y="4071942"/>
            <a:ext cx="3441700" cy="2581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7313" y="115888"/>
            <a:ext cx="8856662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jiSebis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SerCevis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dros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</a:p>
          <a:p>
            <a:pPr algn="ctr">
              <a:defRPr/>
            </a:pP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yuradReba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unda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mieqces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: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endParaRPr lang="en-US" sz="2800" dirty="0" smtClean="0">
              <a:solidFill>
                <a:srgbClr val="C00000"/>
              </a:solidFill>
              <a:latin typeface="AcadNusx" pitchFamily="2" charset="0"/>
            </a:endParaRP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 smtClean="0">
                <a:solidFill>
                  <a:srgbClr val="C00000"/>
                </a:solidFill>
                <a:latin typeface="AcadNusx" pitchFamily="2" charset="0"/>
              </a:rPr>
              <a:t>gemur</a:t>
            </a:r>
            <a:r>
              <a:rPr lang="en-US" sz="2800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cadNusx" pitchFamily="2" charset="0"/>
              </a:rPr>
              <a:t>Tvisebebs</a:t>
            </a:r>
            <a:r>
              <a:rPr lang="en-US" sz="2800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solidFill>
                  <a:srgbClr val="C00000"/>
                </a:solidFill>
                <a:latin typeface="AcadNusx" pitchFamily="2" charset="0"/>
              </a:rPr>
              <a:t>msxmoiarobis</a:t>
            </a:r>
            <a:r>
              <a:rPr lang="en-US" sz="2800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cadNusx" pitchFamily="2" charset="0"/>
              </a:rPr>
              <a:t>dawyebas</a:t>
            </a:r>
            <a:r>
              <a:rPr lang="en-US" sz="2800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solidFill>
                  <a:srgbClr val="C00000"/>
                </a:solidFill>
                <a:latin typeface="AcadNusx" pitchFamily="2" charset="0"/>
              </a:rPr>
              <a:t>daavadebebis</a:t>
            </a:r>
            <a:r>
              <a:rPr lang="en-US" sz="2800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cadNusx" pitchFamily="2" charset="0"/>
              </a:rPr>
              <a:t>mimarT</a:t>
            </a:r>
            <a:r>
              <a:rPr lang="en-US" sz="2800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cadNusx" pitchFamily="2" charset="0"/>
              </a:rPr>
              <a:t>gamZleobas</a:t>
            </a:r>
            <a:r>
              <a:rPr lang="en-US" sz="2800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solidFill>
                  <a:srgbClr val="C00000"/>
                </a:solidFill>
                <a:latin typeface="AcadNusx" pitchFamily="2" charset="0"/>
              </a:rPr>
              <a:t>nayofis</a:t>
            </a:r>
            <a:r>
              <a:rPr lang="en-US" sz="2800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AcadNusx" pitchFamily="2" charset="0"/>
              </a:rPr>
              <a:t>xarisxs</a:t>
            </a:r>
            <a:r>
              <a:rPr lang="en-US" sz="2800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en-US" sz="2800" dirty="0" err="1">
                <a:solidFill>
                  <a:srgbClr val="C00000"/>
                </a:solidFill>
                <a:latin typeface="AcadNusx" pitchFamily="2" charset="0"/>
              </a:rPr>
              <a:t>mosavals</a:t>
            </a:r>
            <a:r>
              <a:rPr lang="en-US" sz="2800" dirty="0">
                <a:solidFill>
                  <a:srgbClr val="C00000"/>
                </a:solidFill>
                <a:latin typeface="AcadNusx" pitchFamily="2" charset="0"/>
              </a:rPr>
              <a:t>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50178" name="Picture 2" descr="http://atmagro.ru/wp-content/uploads/2013/03/Smorodina_jadrenaja.jpe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4786314" y="3765307"/>
            <a:ext cx="3929090" cy="2949841"/>
          </a:xfrm>
          <a:prstGeom prst="rect">
            <a:avLst/>
          </a:prstGeom>
          <a:noFill/>
        </p:spPr>
      </p:pic>
      <p:pic>
        <p:nvPicPr>
          <p:cNvPr id="50180" name="Picture 4" descr="http://www.volkovlev.narod.ru/Smorodina2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500034" y="3714728"/>
            <a:ext cx="4000560" cy="300042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35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         </a:t>
            </a:r>
            <a:r>
              <a:rPr lang="en-US" sz="2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niadagis</a:t>
            </a: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SerCeva</a:t>
            </a:r>
            <a:endParaRPr lang="en-US" sz="2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>
              <a:defRPr/>
            </a:pPr>
            <a:endParaRPr 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nakveTis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adgilmdebareoba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reliefi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niadagis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analizi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;  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nayofieri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kargi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haeraciis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struqturisa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da</a:t>
            </a:r>
            <a:endParaRPr lang="en-US" sz="2800" b="1" dirty="0">
              <a:solidFill>
                <a:srgbClr val="C00000"/>
              </a:solidFill>
              <a:latin typeface="AcadNusx" pitchFamily="2" charset="0"/>
            </a:endParaRPr>
          </a:p>
          <a:p>
            <a:pPr marL="285750" indent="-285750">
              <a:defRPr/>
            </a:pP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drenaJis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mqone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niadagi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</a:p>
        </p:txBody>
      </p:sp>
      <p:pic>
        <p:nvPicPr>
          <p:cNvPr id="51202" name="Picture 2" descr="http://t3.gstatic.com/images?q=tbn:ANd9GcQHdoOShv9RTiAdJtcDXihh7AjPedx_hnTHbF_wCqlHa8gJ6fQ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3" y="3429000"/>
            <a:ext cx="3905277" cy="2928958"/>
          </a:xfrm>
          <a:prstGeom prst="rect">
            <a:avLst/>
          </a:prstGeom>
          <a:noFill/>
        </p:spPr>
      </p:pic>
      <p:pic>
        <p:nvPicPr>
          <p:cNvPr id="51204" name="Picture 4" descr="http://t3.gstatic.com/images?q=tbn:ANd9GcShQYe42BZLntlKXQIoCUfcW1u23-C9tmLwMMBoJFpcA9XJ9_E6k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429000"/>
            <a:ext cx="3976157" cy="2928958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mocxaris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Mtavr" pitchFamily="2" charset="0"/>
              </a:rPr>
              <a:t>mavnebel-daavadebebi</a:t>
            </a: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 marL="342900" indent="-342900"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endParaRPr lang="en-US" sz="2400" dirty="0">
              <a:solidFill>
                <a:srgbClr val="C00000"/>
              </a:solidFill>
              <a:latin typeface="AcadNusx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214686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nacari</a:t>
            </a:r>
            <a:endParaRPr lang="ru-RU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73719" y="3286124"/>
            <a:ext cx="3141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mocxaris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anTraqnozi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-71470" y="6417254"/>
            <a:ext cx="3500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ablabudiani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tkipa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981726" y="6417254"/>
            <a:ext cx="230505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Mmocxaris</a:t>
            </a:r>
            <a:r>
              <a:rPr lang="en-US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bugri</a:t>
            </a:r>
            <a:endParaRPr lang="ru-RU" dirty="0"/>
          </a:p>
        </p:txBody>
      </p:sp>
      <p:sp>
        <p:nvSpPr>
          <p:cNvPr id="52226" name="AutoShape 2" descr="data:image/jpeg;base64,/9j/4AAQSkZJRgABAQAAAQABAAD/2wCEAAkGBxQTEhQUExQWFhUXGBgYGBYYFxgYGBwaFxgXHBcdGhgaHCgiGBolHBwYITEhJSkrLi4uFx8zODMsNygtLisBCgoKDg0OGxAQGywmICQsLC8sLCwsLCwsLjQsLCwsLCwsLCwsLCwsLCwsLCwsLCwsLCwsLCwsLCwsLCwsLCwsLP/AABEIAMIBAwMBIgACEQEDEQH/xAAbAAACAwEBAQAAAAAAAAAAAAAEBQIDBgABB//EADsQAAECBAQDBgUEAgEEAwEAAAECEQADITEEEkFRBWFxIoGRobHwBhMyweFCUtHxI2IUcoKSohUWMwf/xAAZAQACAwEAAAAAAAAAAAAAAAACAwEEBQD/xAArEQACAgICAgIBAwQDAQAAAAABAgARAyEEMRJBE1EiMmFxFIGhsSNS0QX/2gAMAwEAAhEDEQA/AFPC8NlFqw3wyibiGPDOFqWXakanB/DY1EcELCZfgWMzWGwxIZosk/Dq1Kdo3mF4UhAtBiUAaRC4FHccOPfcw834WUoNFMv4BFzePoGeI/ML0gzjX6jRgWYdPwYU2h7wT4RlyxmmjOr9p+kfyfKNJLTveJmIoDqMXAg9QZUhADZEtswaMz8QfDqJiSUAIVoQKHqP4jTTzAU14llBG5bXErimE+aSsEUkhQYi8enKk1jU4vCBa23FO6Mtxbgkx+yaRUbEa1MrPxWxsQOo14HMHzUH3YxpeLr/AMS2/abRi+GS1IKXuCPWNVilulQe4I72huMn4yJY4YtGWZGXNIbsitSaVO1a7QdxKYJc5KACLXA8Ld/hC35Qaxd3sGo7i3tucGCeSuW+U9pD0BrmAcHcPc8ozgTV3Kg6lczMXLskkfV9vIRGT/kOQqIcVOoSA7geXfDPFcOIQhZN6l3JL7B2pzfSKMBKd1KA7TZdOzoxG926Q2/I1JK13KESqgJolNmChbeG+GQw1MeyZSQOyBzP9+6QTiEZQKixO1O/S8WAAIMsnYo5QCaDS3WF6pYUyyC1WBauxrHs5GpPZ2/cW9IBxOPBLVD2evltHXf8SYXOxhQWyjkSaVswDvX0hXN4gqa6rgZgCbNmaiQ23nAeNmkpIcEWvegYUsmBxh1KSEJUz1JoGS4c86k95EKc2bMkGhqWyMP8w5lEZAaI3ULk8n036VvMuu/WnmfdYrmlLBIdgwDWpby15xHOKhyKGlNxE2FkTpqgG7IJJoWEUTEuCHaPJmLTLBK6itHp5feJScIZiMyiUhRfL+pmpf6XiGyA6EiBzZ9WAdZpT1ESWFSxVOZR1Fug5Qxk4ZCRQcuZ6nWILw5PNtojxJ7MiBoUskOlutIniEP9Rc7CJhPWLZMoGqqaRwAG51xaVD9sexdNQQSA0dDKaFRn2HC4RKAwAgnOIqYx4ZZjRMugSxS4rKo7JEpMkq6RGoc8lyyYMlSgIkhAAYQv4pxuTh2+apibAAk06WhL5ABZ0JOh3GJjwmMiv46QaolkpcByoJNR+2sIf/s2KUc2cgF2DJYbaVaKx5eMdbgHMom/xc4JBUoskVJjNTPimS7KzpGhUmniCYQ43j04Jy5s4Vy8d2inh6FTCcyjsUswNDQAu4374W3JyttBQl048vxfKp1Gs7jclSklMwAgi+YUI6bHzEMcGRNLZ0V0cE1tCCfgEJUkgh6EAAEFrkjStLtAhw+R7AgiqS9yXNnAZtokZXU2amceSzfq3NlN4C5BcUINto7GYcpLlLiEPCfiaZKYTCFoOllXP0lvI06XjYyMUiagLQXSqxt3EGx5RaxZEfQ7lrA2M/pE+W4zsTTqXIuRY2ppXX9sRw63mMFWcvpWxtuUwV8TYPLMmsKfMLNq4USGfmfKKeHy1fLKkj/KewBoAmpKjt2k6/oGsY66Yg/czmWiRDvmlakybpHaW1KNZ2ubeJhpLcnsg1ajfloE4fgAkV7T1KiGKlWffoNB3w3XPlIlgEds0SGdzoBc++sXgK/I+4P7QebNAY1pQO9yDYDm7CBVO+aceks1Js2bwt7FqxlIWoPM0DulB3pdW58IXTxmJzM41cjUNRoI72ZE7EYz5j3S2gN6tUafmF8pZUCpyQHH1M7V0LAB49xSgkK3oKmur/aBZE5WRKUoUq7sOzmJPiW5wh8oB2YQUnqQUtgTzYXo1/Xy0j3DLISpaqlepLHLdLDQkuemWCsNwZUxIWtxLJLCjmw7hTaL8TwxILgLUdHUAHNrJHhAL5n8gI0YW8wh0TFEvEg/VUkhmdgbjvdnpYxfIw81ZcDKliHINejudIccP4dlQ5lhK2VzLsWrfaLMHJmKBUoAMzOS5b+XL9RSC+Jz+rUsDhV5eTDURTMOlDKV2lUYswSd8up7/CPAuaqqTmrVqHwJh/OwYUQ7jU71uH00j1eGT+kM+kGcIHWokHCcRB/V6iORMUFDM9eRpBySogsFDycd8Ef8e1T47RRisJ+oFga9OsKIKnuVQCdCUmQTdh5xNOEBUB2iTpExK+mt/Po0bPhnDEy0hWXtkVJuOkWePj+UxmPCWaj6maxPC5oUyQlmF+gfzjyNaqWHjo0/6fH9S98YjNWJA1gdfERuIWKwsxRaGnDOChPamMpWg0HXcwB1IEKwktS6mifM/iGAEeQo438QycMO0XVVkpqe/aEu4UWxkkgdxnPnJQHUoJG5LR8j4tOmmas/WHLHslPKp5aQfxXi8zFqSFpZLfSnN1cFtvSM/wAXnFMwu4A+kEUy7NvTyjIz5jnfxUaHudgwHlv4qaqXy/8AdCbWS4LPUkpLaRfh5iSk/WA93Gl2ptzizDJCkAkV2oL1H38YK+Q4SNEg15Gp638oZjxSnlT42K/Usw6EgMVirUKSPEg6QwkS0pFgDpVzmNDU1GghdLljM5Ll3AsOrtUxaqY1VEO5r3nzi0qACF/U5PDwvUtmoVU5S+mvo8QlYQZhqq5u73c1s9I8lYsqf5SFrb9THIG/2sIjKxYIIVMClWATVAdqlbgndgNGgWyL/MWuNm6g3FJCWILVuxy62YXOveYY/CM1SFKDj5ZDtqDpytTe1IoUtBIMtKAljmp2herk1Fu/zuwyyUpc0rXmSSOpylu4wmmDhx/ao4I2JgRv6nnFsAtUwupITmKgWzFizEf7CobbWL08PUhITKyhI/cCSXuVdpNT+Oq7H8XSlQSQU1YKLMNs2mXv3hxhJ65jialk1CCP1MkkkEaAAnmxNrlhxAmzH48I8v8AlGoPMwk4M81DUqlB+5p5xKTw1iVCb2zdakuW2FmHSCzikCgLjYm9/GIpmjufz97QZC+txOdEV6TqB4j4eXf5pPLIA/Q1eFquDsTmWt93DHkBlDaxtcKcyXCfAsD3WeAcUtv/ANEk6V8LtA/Gvsf5iiB6mUm4GWkZinMdColQ2sTF+G+IRJQAlGbtlIUa2cAZR9NAIYz5SS4FjYfnWkDzMEFUIcZnNq2P2ghjUeq/iP4mTErf8skvGFYSkDLY7X1basWpkg3FHrEJMjL9KQkcu6CJ0tgmtxXr96NBLYEVyMoyZCV6ksyQPCuvpEVBOnhAiibE2rb8xSoqe6X1Nu4UiCImyezCZig/lFU8jd+6K1pWaunxP8RXkVYqS+l/WIuRIqWKekXYhKMpYkk3GkDJl1DmujD+bwUhJCjsA1SL6xNFtCNwY2dvx9Rl8N4dOVykdk9kmukP1u0JcDNyhtPezwzkTnHsxpcdPBADL6qwG+5xjosKo6LEm47lSgIsaPHjninAnKj5vx6YZcxcuWp0u4YMQ9C6unrGz+IZ60yv8bOSAo7JNzGJxsvK61OXLkuxdmcARQ5VswUD+8TyBSiCYKWpy75hoVWela01i+ZJAJzCotajesDKKSQUm/rs8ULmTHyplnqWSPPSIQBRuVQ5B/GMMRKSUOwFRakC4U5iRLOYDR623cCAykLJ+YvMEM6Euz/9XKlmizi3GylORALkbEke6CGMR31B2e4WmSogutEsJuxzLryt5mKEyJalywcyySCSsv2dgKCsUSkKRLYh1HtFrP46Ui7AzWU/7RSg7vGFlQRuEujuMcfxsA/KTkSgAuCBly80tW1gDUxRJV2EsEoSKsUJSG0ZIHYpSg74AmgFSlC/IaC7nwgfiWOBTkS9q6P3Qp8gC6mpyuTidAMY3GGF4oghSSjKCCKJ0Ipe1GMMflqYMQBzcmpfQG5jO8OkFQc2tp1LeQ7zGowiHTX6k2q129+EHgysRsRC8plrQuAyUutloBYgEKZRsasaN3PS8N1T/ltM0SxYOfH/AGbNC/GFAU4IFbkiqi9tFfaLF9hjmel3N3FiNqW2hpc31LfK8Aitu4FMxaiS7FiatfS8HJW1C19K/wBwFjEZEhQDggE1t7PusC/PJpVqOas+w3MKBozKcbmnwWMrR6VN2GtWgTH/ABCrMwKSztUEt/LdYR//ACDchWgsPK8AYtXzFdk3uXPmWiTkA9S9/wDPyYUY/JHkrHIUh3IexoXOY0poBEVYnKHLrH+unWt+sDYWSlKQ6rDWhNf7gTHTzTKWAFwXuSdPtArlrVyryADkLKNR3J4mku6VjmGOlmGvQmkepx4L9K27n2LvdrGM7MmpyhRCk1IdLAeBF7+EVqnfpQyt3UAf4pZoMPvuIqalWICiTqdAzU8oj2db7c/vGckzJoqQGANHRc7MSf6i3D4mbR5atncADo5ghk+5xEeoDVLH0/MX4fDIUe12e/MT/EL5WJIuQSaABv6JiuZxdAokOfIRNfUJMbOaUQ+aEBYIJSEnk5itU9yTVi5hccVmJURVRcsml4sRMGx/8T6xYxYwm5q4cAxiN5KxDGVM9kH0hHh18vEGGcg93iPvFtTCMapm+80ewKk0/ox5DLgVNcTECY8WWipcyK4EWJXPmNz9+cZbjOGTNP15crkCgd9HNHEaHELf3WEPFJGYaQOfErLuSwVhTRBxDHJlBkVIYE7k7HWMtOxsztKNX690aTjuHQChCWLPV3r79IXIwlQW/uM1SWOupm5AobUXyJagiruak6wThJfzZnzFEZElgB+pXN9oLxKUoDzHOwajF9wx9I8WtJTXspAolJAa3u0OCQJ72nUtRRy7TnkADr08YB/5zBWijo4LB9TzgXGY0BkoBfxJe3fFuHwyaHEOlIBKZYoo9ToPOukKc31JEjLK5imlKJVqxsP+os0EzJSJQzTFhS/2ggj8+6QHieLHJll5UJr2UuDQ0c605wvzJGV7ks5q29OkIND9zG4sbZGCr2Zr+EP8tJLAqdQfZRLf+oEPZKQxcMDf7QAEf40kNR6+BA8GiSuJFHZdgwtze52/MWUU0AI/HxnfP8Y7/wDIsx+FJmISohgoUYvQvYHVrvaLuI4gJTkQmulaWFhfWx2grD4/OCSkPuR6F/IQh41jWCmJcuL2HL+P4geRlbqaHNysSMLjqSk8SJlkhTqcPf8ASSOhpTkIvx0okBcuqSGYAdndg3nCPg3DmAapINDetae994dYbElAbSxrZia8jV4rA7qVuZ8QIRItnzCPqdIHcd2ED4jiglpzU2A07od4nFzD2b7fY9IX4vCoXdCTXZhfk3ntDCv1KWNlDDyGpnp/FlzCwdzsYZ4XGKASlg+rgEMBzfn3xanCS0uEoYmhIO1bfmKsTiBJplKiQDzqSz1pZ6coBlF1U0n5DclfjxJL52MJDFITV+y6vWiY9w0yhO9BvQ1739DAisykghBAVakXTQQegDUrSl4hT9TMcFTRhkpwaGyet4LwygGdQPfvp4Qtw0oqLkMmxUfsLH3XSD5JCaJQDW6qk91vKHAxRjCXNaxb24PvaLTlmgJUyZv6V0AVsF8/9oEJSR9LcwSnys/dEQNAX2zX8bekSXK7hI7IbEIlFSTlLg7GjQV/3R2CWiYWUgCZ0Pa/gtteGkqSnQDy/EaGBxkWxNbHmVxYgciQo7tyEM8JK/0J6xfIR7r9jDKQPfsRaVROZ4GJX+p846GwHusdBVA84epUAYhRDtaLZi4CxE9vtAAVOAqB4nFAVJYM5J0jI8W42ZnZQ7bMa05Qb8SYqgSCBUkijvpGbxLsk5i6n1YBvWMXk52y5PAdD/Mp58hY0OpDEYkpUXBDgCx2FoJRxIBOTZ6sHckX3tAy5mUDtF3rrRriFmMUFKASCFH9pp3jQc4NR4iV5oVcUpmK32Q7BIcOw1MKJk4T1HIBLTrM/S/T9R6d8CKw0sFlq+YQP0ghIrq9Vb6RViceCQBRIeljYs2wgy+qMiFIxKJTiW6iC2dVy237RAv/ACSoqKjodC1X5+3gRJIB2qdzy5jrF0kA3Zthf7QhmPUKp5LQxAb1aHvw/g0TZhydopQoijB9hzZ4Gwi/lhSkpANnetOtRDzgeGTL/wA6llKlVYmlaMP+1vbQsKCdmaPCXHRYn8h1DJU6wsLnSv8ATeEU4xAVQi2xL8qmg8GhjNIJzBg9WFfP1gWet7lunLkYs9CwZV+fIuXzv8pHB4BkC1i5JbmbD33wkxiEZyxBI1Icdw+/pDXHY9SZZyGv7rEb0F4ykvEqUSXU3Pz2hbkEXL64PnxNnyNuMvnpyvryNeVKjbSIy8Q6mPvv5wuKlEAWF6/1BOGmPQDwsSbjrCWJ7lTHxsmRC6jQh6iC2apem9dO/wBesQoWSCCeVx3aRdJQaqNxRIaza9Y4KIZRPIj91BUVZxbuhoNCzEBCxodzxUgh6bhzesU//F/McqOgI0oK3rofKCvmC4Iy8lAnkwi4duX2DUHTRgXcnWC/FjoxvGLJlAup5hpYDZSLMWFGANDv+YoxEuXlUpYIA1BIeg072YRfw8KCu2dz0dJpetfSIYmWVpUE07QI0t+fSDdFGo3kYlXOFuwYuzOrKHLaNlZmDXaj+sXJUUsCC9mN+j6RZhMFkWwSTQBwemY21MH4qVlFQCWoCK12NxA5MRFeJh8/i48IUp7gYazv3kd1PWL0pS1LjnXqTaBp6UJBJBpo7pPJxUd7vyiwLWz6G1QR0cUtCSzL+oSnk42REDsNGG4PDV7JsXHJrxocOsEOPZ184zOFxQBZtKh/dIY8Fx4SsylBTntJJBYg84bxsgTJ+xj+GFpvuPJJZ/fr/MMsOukKk3V70gyQukbCy03UYhXukdFCZlI9htxVQieWhRxjE5ZZUCHsH9YZYhUZD4rn5cidw/KKPOyFMRr3qc9+JqIsfiDTmeVe+AZmKG4fe8UzJi1FQyv0FPxAU+RlYFTk2SPudYzMOhoTOqWTJqz2nYWKyaf9o1aBxUMk5Uk9om5AbXq9IjPSXA7gL+UTXhSGSbBnPMvTrDaM4GjYnooDkAUTRySwF9RWsDypD9ohRO/u0EplPQFgLkVLRKQmctITKlqU5ZwHLAjmHaA3HYcRyt4iCyZZCvqY9IYyJJUHAKlP+kEhzvSkM+G/DwCc00FVfpfspqzczaHissqUaMAKJSBV9hBriY3cLLgKZPDszNysFNUpKMiRXtEkOA/Iw+4tMzH5aCxalCxbQ0NGiXw+sTMyu0FqJB/aANDT9ziv7ReGK5dyw5HpDceOluWhkbiOAyDQ/wBwHhWGUhJzNewsaU72p+Y8xjGlBXShpz2fnBaZ2hHr/MCY6aA9Gep5/wA1jq1cp583zZC9VE+OYli7XNa8mpCmakC1uvKGmLWyiwLCwqeukL8W36qf6uwbnt0isRuAGNVep7gJOYVsRRiH84Ow/CwnMopKmqALuNqUGsA4KXq4ctQ000MP8FivlpIoXDdfd/5iaqWuPy3w/iOvcjLnBSDcc+Wr1hNxScFAuWZ2A8PBoPxa3ByhnI5dL1I/kQtmIABcmj3pVohjeh1BfKvy+aCp0nhk0IC0IJCku1HY1pv3R5JTNN6NqSzDo7w1x+OV2QDlCUswbq16D8wLMCVutAo5cbtqNBrAqADHcxLVcl7M6SJhLqWAl2JdzUWAuS20OMFMygAgEcyH30t0MKcOgGrV32HXu0vDCSsOyXffXysPdYaomfcbImIao5kPffp6xCYpCy6XGqXp7/MBKmOST5WiJntenXs9G20hwP3CbIzdmWT+EhYbTlQjc8/zHv8AxMiSm9qMG7xrFsvFEe7eEezp4IDU8x5jyiGFxr8rI+MYydQGckAukZS1moWGh0iuRjhRYe4684LnS0rSzs4v/EB/ISnsC9wed+94rZMVbEEfH8V3+V/4mow04GosQCIOkiM/wbFOkJexNP4h3h1Rr8d/NAZcR/JAYcg0vHR4mOizU655PxDFjaM18ShJWD9QA7J0hrjFODGdxc8k5TWsUeWnmv8AE50JX8YlxuMUzWelBCsSSpd6e3h5xdDKygHsuKjeAsPLrFDG19zN6kZaGc6h6nnaF+FlzSVKfoR7vDDFoRlLkk3zPbwpAeEmlwFfQXqLqAv02eGsdyJZhsGqaSVZkp/c1SdgPGsafhhyISkfSmwaEycdmIYdmwGgFQIaAqSwZy1gzu7d0SgAO4QYrsQs44OxKUhtQK91G3gPiPzchWlSClvps77ULv8AzEhMTQKSx/2FPH3eJ4fCo+YKVHaIctdhR+p7onILFCMxZiuQO25fgMO0pBAKVMMyXoTVy0GvRg+at+/lA7KBpXkwfuMEJUdvXvt4QS/iKnZ87Zn8jKCsg5SM3Qe/YifEsOewp6KyhgWFG/JPWL8PhnJJqKOT1G96wTxhGVFgQAAg91dLHMfOFsYKrYMyPEJavmKzaEanYNCbFAuyXqWHjtGhmYa5UWdqAObUc6ecLFhKcykuS7DlZ7am3jCipgyrCpQDlJVm5UFOorBQSGuSNma/i8Q4cHBVlzl2HZJrTwEEITMSsuiYCauxsDytWAo1Lw44y7x+hu5GVLem4N7fmITctWDmrE+TaDug7EYcpJBualzvUCmrGBvlEu1GepPt9zBKNSkdSPE5PzFFTs5LJANHNBeLuE4FQIymgfv0iYl5gCEpIYB2S5pdncw0wUzKhRsAlRD0NAdrQZobMJQWYLF2OwrVcpqxYAh9ylwz77xWJRbszEEcwUn7iBMMpYdarTAza5d+Va86RGYnKSDvzblAId0ZY5vHGEijdw4y5iS5S4FmINel2itWKIDZcp2IKYghZfUh76CPRi5gpnu7CvnpDDr3KcvTiEil9Sd+/wC0eomvX9OjgV5nlAa5ySO1LFaEihP/AIsY9zp0JTsCym5OPzAFyJFRrKnEaODp9x+YukMQSoWYkHRrVhQmYeRf9prXlePUzbgHkXNIUzXJjiTLRmCxQqNRoDvDWVMhJw3G5zkU2Y2U9D12MN0qjU4fj4/iZoYSvjqMQuOgQL90j2Ltw/GQxOsZXiyCC4oRYxpZszQ0MJ+Kop/UIyLYjVNRVgZvzEzFrUSpwmvO5gOblAZyecEYJROaUGyntkt2uyNDFKZAUS57Ivv0jNYU8z+StPBJknMAVVTVgKPpXl6xbh8Mcw7PTlvBaZLtT2IKSkj3vHSvK5WEDigB1Ye6wcJpDh3uXJ/L7xSJoDDXlfzgqRh3dSwK2ToOvODA3qROlzlkEJS4O9B5wXKQmWhyzqr2QT3BuX3gTFzyAwFTQWvpq8EYlKky+x9QIYM7hgCG+8TW7hovka+5yFklghTak06MCYMWLu9n79nYQPhwKFRLGptTcf1Bc5SSOxQvYhtLsO+OZpHjPP8AkZUsmqlHLuQKOSdA0eYqcVy8pc9p2ejMTe96RWrYbuTqa+nKCpSXQpyXowv16QNAmdcSTpYqTqQAdHGg8POF86SKA7Amv7n8mPpD2ehOcuAwokXDsDpfSnOFM76i9WpzpbyjmkQbDY4SjlNSshyNMoPr9oZ4HGZyXSAkWLXO1/bQBLSEKE29cpJ0Fqc7+EOVYkpGp5gFV7F+npEKARVTUTlYVxePjuoLi0gE6g76dP5hdiFA0YqpQBxQchpBU2dmUSUludNQLU9mKZYLUZINSwD8nHSOAmaZyUDIlKnFnAPIUNK848mOEkvQUYPUHSthQR2HYockvUOG3Onu14KXKoliFM5AZujkmrc94h1sTho3FQlTFl1GngG9T6QbNl5pYIbOCQOY25VfWLV00dTOdT5mIyuyhKSNydbl/F44Yx1OZye4sOJKQ5e7OdD31ePZmJcuS5NKivhF2JkiY5OhYHQ8lbtZ/YEm4bEDsol5XBLhmYDUk+peFEMDLeLGuVQqjfswiatLFnHUv7MVoSUnKRY69nuHOJcL4bPVmXMAISLZhmPJ4KmSyoBRlqAeruPOBv8A7CNTjpjJZx5L+0o4lw+ZkSpILGzffaPMOVLl9tyQSH1vvrDKRiv2ltKW794tWUrZgBpt30iKBEQ2dTiOMD3oxdIQzKSoFiHe/eI0WExKVJdxsQ9m+0I5nDTLmlTuD6QdwcMpTgVrasO4jlMgHoxq/EjUp7H+Y5Ewbx5ExO5eUdG5Gz3FygRCHiEspFKjbWH0+ZCTiS6GFPCWIcFPSJwKiwqC/MQTTRiPbwl4kavGk/8A55wQTTNmzHMtIyBNarIBJ6JHmrlFBsZdtTs+EOt+4KVsHJpWLcUt2UCKsXFu6GHxHg0yVJCScpc1gLAy37RFqAfeEkEGj3Mtl8dGQRKUhQWSSrQftB+8O5Y7Ic1rVmrEcLKcuwJAJry16xy1uIYv0IxsiHGB47+4PJUkrBKSWepNqFm5wwlS8yS6qC3SsAYGhUo7sncjVoYCa/f084hLHcLLkR8agDY7gTCoLgAg0LX/AKiWCwqivUhQFSd7swr7EEGX2m0KSD3RVhJ5QsJLq8w7uxY0N6QIqzct8DGHR7+oXOw5CmAtR3FTuBoPWJIWCKny2ffSsQ4rJmfNCnGS9Ncv+sK5/GTLVlCQoB8wJo5ZgCLENX8RIU2AIrLxBYCG7F/xC8dL0BGaqm5ABz72hRiTXNd/XXy9IFncSWZgmk9oM1KU0ba/iYMWtEwky3aiik/oeh6gEio3Ec6kCJzcVsYvv7g+DSJlF/pLkU7raRZi55YBNx2eVbe+UQlLNhc0Jbbn3x2LlfLSH1Pa35edIEftEMQTqXypZpnIrV7+zUGCP+KCe1aj3Fy7cqXinhc1L5SGVQuauNekMJ6exsdeqrPzENqhOESyMalUxctKA4USC7AJAvQbglgNYbHDdkqejAu7XawIqYowWHSjMAGdi41ZxXxHjFmIVfLcinLnyiDXjLOZsbABBKJ1RQsNPevV46SEkXA7NN9KX22EV0BGZTuf2v4EkX6QWhWUvoH3flSBDQMnHbGAze4KtgA1dh/G8QwyygGXmKhSjgAPRrOQKa/eOnzWtexcgOafnxiEiZR+fiSaty0jvKzqRjyvjB8fcYyJ2V9Hv792iZmFVAeY0hetRFQKeY/kezvEpUx+m5gzRi/lfx8b1OxQYF0gnmK/zAPD8UJgUzpINQS4/kd8NhiKB6t49IiZSSewGfRqwlsYIhoyBGBFn0fqCjEFPZUCR7sYc8PlBIzJJOYeUJ1SwMwu/wBtoY/D2JT2pTuU1FdDpBcWlyANGYlHla7EdBKjoI6LQke3j2NuWbiOdiIV4ya9I6bMI6QDiJusVmMcBFs+QqZMTLQHUohKRzNBH1fh2ERh5KJKLIDE7quo95eMn8E8KzKViFP2SUy9nbtHut3xpcRKUbmJRaFyWa9RJ8XS1LSnJWvhzgDhhDhKuyRobHvhxOlLqAo1oYU4tPy0kkvUMdYqZsR8i8B081qr+oTPLa1EUzFFnfx/iIyD+o3IcchFJdRSDcs/QXhPqZJ7hc+WyQAHZNjzqYM4ekFIcNEVCx5sIISzbbvSJj1yL8ZUjf3PVABV3Da82j2bNRL7SUJKmZ+XdePZyx9bFjbTtctxCzF4gmpL+GkHixeRsxvGxm79SrH8WWf2ijBhbxhCswZiVCAiRDvADoTQVVHQlCjFuFnlCgQ1NDYjUHlFS1RwMCRDNEbjvCzUF2IALOFM4/kcx3xdxTDrXJdIBIWgjXXbURm1rgHEYlSXyqKXGhI9IV8VXUpNw1J0Zp5Mg5zlBygM40zOUj3tD+Yu9ukYj4Z4zNEoyndAVQEbWD7By3WNLIx2dkqo4ZySQ7/+oaIKNK78VhZE75v+WtBlLPe4NtKVi2W6iXevsB9IEnOCC3aSCFAjUfyIMl0PaIqHcWINmptAeXqDjxAr5XVeoQuWkdpwVM1Ktz6sPMwFNBObrs99oNw+DPaUpTsaJagH3gPEJdRA222PrWJEZy2JIHleoqXJKlMNnrYk7tYMPIQbOTqqh/reKlLCbG5qS2gHto4zioE7AxAAgHKTi8K/vJKJf7/1HT5BbMHHp+IgVNBSsQlSANtN+sE1VUXgRWanNCDyk0e2jmLEzWLPAS8M5zZlUunQ8+USDPc+RhYLfUjKiLXibjLKlZcEJLdx/MeYeQETEqFydN4AU7MC/OxgvgM8JUoTC5NiY6ti4/jhCrW1H/c1CV+6x5Aomc/OOjaB1H1MnOmQPhcMqbMTLTdR8BqYrnzY2Hwnw8SpfzVjtrtyT9oSq+RjS1CaHC4dMqWmWj6UBvyebxRiZsccQ8AYqZaHGLHcksOIBxmHStLEUf0gpaqRVmcwDLejC8iNiLsdNCAAlBqetrRVhAxzq2YD1g+dLzAoABfxptA0zsFiAW7xFFsdNQlPJhJb8YZNmICUgkAqPZf77Qu4tjaKlpYjVT+IHKBMdMKyVHw0EBLmQ3GPjYN7j/6NStGWYPGEFiSwqBoH2EVY3i7UDvtACqzGcgEaQZJk5ecMZ/LfUbhxDEvj3AlY86gvzEDLxf8At3Q5WmKF4VJuBAEx9xYcTziP/Mg88JQdIpmcBToSO+BneUFOKBgLEzHi7F8MmIDjtDzhLOxLEguDsYiRcffDiqK/6vsI00sxjfhmf9XX7CNbILiGAakAximY4AUORNXINvCCRSygpFrENtffaFyFxfJnM9RUNUA6vr0vC3wA7GojLgVtjuN5ExunhAON7FfP/WtohJnKS7G73rUhtdeceTJxN61NNNGbzhZwsJWbjMOpCRhXVlTcvX8xKZhsqnYAWPm7DrrEpGISgBRUzG36uVPvFuKW6qN9usAFM5XfCCK7isEKy1NaM9jE0pKQc+gvr+YmZQSX31bXWIrXziSLIkPlxkABf5lSMWKFNidYH+YAS1ibftP8R5ODF7iOlr6VjvG4gvRPj0Zb2jaCvk/SXB9fGAVS2q5y+n4i0LYOgltReBaz6gqamlQugjoUScfQR7FoZhUvDKtRFhg8xD/uHrH0ydpHR0WsfUc3qBTjAuLPZ97COjoI9Th3LFW984qla+9Y9joj3OkUHtCFmIMdHQpoQga4BmR0dCm7jB1B531o6mD5do6Ojl9zjPCI8THR0cYYl6Le+cTXaOjo4RZleISMsYX4pSGsLx0dEPI9Qf4ZuesbHDGOjoNepyxlItBAMdHQwSTJK096RFVo6OjpECn69IOwJ/xjofWOjoRk6Er8n9Akpn0Hr94EEdHQn3KT9waZHiI6OiR2YBlg+k9ICwiy4qY8joE9zh6jpKaR0dHQcf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228" name="AutoShape 4" descr="data:image/jpeg;base64,/9j/4AAQSkZJRgABAQAAAQABAAD/2wCEAAkGBxQTEhQUExQWFhUXGBgYGBYYFxgYGBwaFxgXHBcdGhgaHCgiGBolHBwYITEhJSkrLi4uFx8zODMsNygtLisBCgoKDg0OGxAQGywmICQsLC8sLCwsLCwsLjQsLCwsLCwsLCwsLCwsLCwsLCwsLCwsLCwsLCwsLCwsLCwsLCwsLP/AABEIAMIBAwMBIgACEQEDEQH/xAAbAAACAwEBAQAAAAAAAAAAAAAEBQIDBgABB//EADsQAAECBAQDBgUEAgEEAwEAAAECEQADITEEEkFRBWFxIoGRobHwBhMyweFCUtHxI2IUcoKSohUWMwf/xAAZAQACAwEAAAAAAAAAAAAAAAACAwEEBQD/xAArEQACAgICAgIBAwQDAQAAAAABAgARAyEEMRJBE1EiMmFxFIGhsSNS0QX/2gAMAwEAAhEDEQA/AFPC8NlFqw3wyibiGPDOFqWXakanB/DY1EcELCZfgWMzWGwxIZosk/Dq1Kdo3mF4UhAtBiUAaRC4FHccOPfcw834WUoNFMv4BFzePoGeI/ML0gzjX6jRgWYdPwYU2h7wT4RlyxmmjOr9p+kfyfKNJLTveJmIoDqMXAg9QZUhADZEtswaMz8QfDqJiSUAIVoQKHqP4jTTzAU14llBG5bXErimE+aSsEUkhQYi8enKk1jU4vCBa23FO6Mtxbgkx+yaRUbEa1MrPxWxsQOo14HMHzUH3YxpeLr/AMS2/abRi+GS1IKXuCPWNVilulQe4I72huMn4yJY4YtGWZGXNIbsitSaVO1a7QdxKYJc5KACLXA8Ld/hC35Qaxd3sGo7i3tucGCeSuW+U9pD0BrmAcHcPc8ozgTV3Kg6lczMXLskkfV9vIRGT/kOQqIcVOoSA7geXfDPFcOIQhZN6l3JL7B2pzfSKMBKd1KA7TZdOzoxG926Q2/I1JK13KESqgJolNmChbeG+GQw1MeyZSQOyBzP9+6QTiEZQKixO1O/S8WAAIMsnYo5QCaDS3WF6pYUyyC1WBauxrHs5GpPZ2/cW9IBxOPBLVD2evltHXf8SYXOxhQWyjkSaVswDvX0hXN4gqa6rgZgCbNmaiQ23nAeNmkpIcEWvegYUsmBxh1KSEJUz1JoGS4c86k95EKc2bMkGhqWyMP8w5lEZAaI3ULk8n036VvMuu/WnmfdYrmlLBIdgwDWpby15xHOKhyKGlNxE2FkTpqgG7IJJoWEUTEuCHaPJmLTLBK6itHp5feJScIZiMyiUhRfL+pmpf6XiGyA6EiBzZ9WAdZpT1ESWFSxVOZR1Fug5Qxk4ZCRQcuZ6nWILw5PNtojxJ7MiBoUskOlutIniEP9Rc7CJhPWLZMoGqqaRwAG51xaVD9sexdNQQSA0dDKaFRn2HC4RKAwAgnOIqYx4ZZjRMugSxS4rKo7JEpMkq6RGoc8lyyYMlSgIkhAAYQv4pxuTh2+apibAAk06WhL5ABZ0JOh3GJjwmMiv46QaolkpcByoJNR+2sIf/s2KUc2cgF2DJYbaVaKx5eMdbgHMom/xc4JBUoskVJjNTPimS7KzpGhUmniCYQ43j04Jy5s4Vy8d2inh6FTCcyjsUswNDQAu4374W3JyttBQl048vxfKp1Gs7jclSklMwAgi+YUI6bHzEMcGRNLZ0V0cE1tCCfgEJUkgh6EAAEFrkjStLtAhw+R7AgiqS9yXNnAZtokZXU2amceSzfq3NlN4C5BcUINto7GYcpLlLiEPCfiaZKYTCFoOllXP0lvI06XjYyMUiagLQXSqxt3EGx5RaxZEfQ7lrA2M/pE+W4zsTTqXIuRY2ppXX9sRw63mMFWcvpWxtuUwV8TYPLMmsKfMLNq4USGfmfKKeHy1fLKkj/KewBoAmpKjt2k6/oGsY66Yg/czmWiRDvmlakybpHaW1KNZ2ubeJhpLcnsg1ajfloE4fgAkV7T1KiGKlWffoNB3w3XPlIlgEds0SGdzoBc++sXgK/I+4P7QebNAY1pQO9yDYDm7CBVO+aceks1Js2bwt7FqxlIWoPM0DulB3pdW58IXTxmJzM41cjUNRoI72ZE7EYz5j3S2gN6tUafmF8pZUCpyQHH1M7V0LAB49xSgkK3oKmur/aBZE5WRKUoUq7sOzmJPiW5wh8oB2YQUnqQUtgTzYXo1/Xy0j3DLISpaqlepLHLdLDQkuemWCsNwZUxIWtxLJLCjmw7hTaL8TwxILgLUdHUAHNrJHhAL5n8gI0YW8wh0TFEvEg/VUkhmdgbjvdnpYxfIw81ZcDKliHINejudIccP4dlQ5lhK2VzLsWrfaLMHJmKBUoAMzOS5b+XL9RSC+Jz+rUsDhV5eTDURTMOlDKV2lUYswSd8up7/CPAuaqqTmrVqHwJh/OwYUQ7jU71uH00j1eGT+kM+kGcIHWokHCcRB/V6iORMUFDM9eRpBySogsFDycd8Ef8e1T47RRisJ+oFga9OsKIKnuVQCdCUmQTdh5xNOEBUB2iTpExK+mt/Po0bPhnDEy0hWXtkVJuOkWePj+UxmPCWaj6maxPC5oUyQlmF+gfzjyNaqWHjo0/6fH9S98YjNWJA1gdfERuIWKwsxRaGnDOChPamMpWg0HXcwB1IEKwktS6mifM/iGAEeQo438QycMO0XVVkpqe/aEu4UWxkkgdxnPnJQHUoJG5LR8j4tOmmas/WHLHslPKp5aQfxXi8zFqSFpZLfSnN1cFtvSM/wAXnFMwu4A+kEUy7NvTyjIz5jnfxUaHudgwHlv4qaqXy/8AdCbWS4LPUkpLaRfh5iSk/WA93Gl2ptzizDJCkAkV2oL1H38YK+Q4SNEg15Gp638oZjxSnlT42K/Usw6EgMVirUKSPEg6QwkS0pFgDpVzmNDU1GghdLljM5Ll3AsOrtUxaqY1VEO5r3nzi0qACF/U5PDwvUtmoVU5S+mvo8QlYQZhqq5u73c1s9I8lYsqf5SFrb9THIG/2sIjKxYIIVMClWATVAdqlbgndgNGgWyL/MWuNm6g3FJCWILVuxy62YXOveYY/CM1SFKDj5ZDtqDpytTe1IoUtBIMtKAljmp2herk1Fu/zuwyyUpc0rXmSSOpylu4wmmDhx/ao4I2JgRv6nnFsAtUwupITmKgWzFizEf7CobbWL08PUhITKyhI/cCSXuVdpNT+Oq7H8XSlQSQU1YKLMNs2mXv3hxhJ65jialk1CCP1MkkkEaAAnmxNrlhxAmzH48I8v8AlGoPMwk4M81DUqlB+5p5xKTw1iVCb2zdakuW2FmHSCzikCgLjYm9/GIpmjufz97QZC+txOdEV6TqB4j4eXf5pPLIA/Q1eFquDsTmWt93DHkBlDaxtcKcyXCfAsD3WeAcUtv/ANEk6V8LtA/Gvsf5iiB6mUm4GWkZinMdColQ2sTF+G+IRJQAlGbtlIUa2cAZR9NAIYz5SS4FjYfnWkDzMEFUIcZnNq2P2ghjUeq/iP4mTErf8skvGFYSkDLY7X1basWpkg3FHrEJMjL9KQkcu6CJ0tgmtxXr96NBLYEVyMoyZCV6ksyQPCuvpEVBOnhAiibE2rb8xSoqe6X1Nu4UiCImyezCZig/lFU8jd+6K1pWaunxP8RXkVYqS+l/WIuRIqWKekXYhKMpYkk3GkDJl1DmujD+bwUhJCjsA1SL6xNFtCNwY2dvx9Rl8N4dOVykdk9kmukP1u0JcDNyhtPezwzkTnHsxpcdPBADL6qwG+5xjosKo6LEm47lSgIsaPHjninAnKj5vx6YZcxcuWp0u4YMQ9C6unrGz+IZ60yv8bOSAo7JNzGJxsvK61OXLkuxdmcARQ5VswUD+8TyBSiCYKWpy75hoVWela01i+ZJAJzCotajesDKKSQUm/rs8ULmTHyplnqWSPPSIQBRuVQ5B/GMMRKSUOwFRakC4U5iRLOYDR623cCAykLJ+YvMEM6Euz/9XKlmizi3GylORALkbEke6CGMR31B2e4WmSogutEsJuxzLryt5mKEyJalywcyySCSsv2dgKCsUSkKRLYh1HtFrP46Ui7AzWU/7RSg7vGFlQRuEujuMcfxsA/KTkSgAuCBly80tW1gDUxRJV2EsEoSKsUJSG0ZIHYpSg74AmgFSlC/IaC7nwgfiWOBTkS9q6P3Qp8gC6mpyuTidAMY3GGF4oghSSjKCCKJ0Ipe1GMMflqYMQBzcmpfQG5jO8OkFQc2tp1LeQ7zGowiHTX6k2q129+EHgysRsRC8plrQuAyUutloBYgEKZRsasaN3PS8N1T/ltM0SxYOfH/AGbNC/GFAU4IFbkiqi9tFfaLF9hjmel3N3FiNqW2hpc31LfK8Aitu4FMxaiS7FiatfS8HJW1C19K/wBwFjEZEhQDggE1t7PusC/PJpVqOas+w3MKBozKcbmnwWMrR6VN2GtWgTH/ABCrMwKSztUEt/LdYR//ACDchWgsPK8AYtXzFdk3uXPmWiTkA9S9/wDPyYUY/JHkrHIUh3IexoXOY0poBEVYnKHLrH+unWt+sDYWSlKQ6rDWhNf7gTHTzTKWAFwXuSdPtArlrVyryADkLKNR3J4mku6VjmGOlmGvQmkepx4L9K27n2LvdrGM7MmpyhRCk1IdLAeBF7+EVqnfpQyt3UAf4pZoMPvuIqalWICiTqdAzU8oj2db7c/vGckzJoqQGANHRc7MSf6i3D4mbR5atncADo5ghk+5xEeoDVLH0/MX4fDIUe12e/MT/EL5WJIuQSaABv6JiuZxdAokOfIRNfUJMbOaUQ+aEBYIJSEnk5itU9yTVi5hccVmJURVRcsml4sRMGx/8T6xYxYwm5q4cAxiN5KxDGVM9kH0hHh18vEGGcg93iPvFtTCMapm+80ewKk0/ox5DLgVNcTECY8WWipcyK4EWJXPmNz9+cZbjOGTNP15crkCgd9HNHEaHELf3WEPFJGYaQOfErLuSwVhTRBxDHJlBkVIYE7k7HWMtOxsztKNX690aTjuHQChCWLPV3r79IXIwlQW/uM1SWOupm5AobUXyJagiruak6wThJfzZnzFEZElgB+pXN9oLxKUoDzHOwajF9wx9I8WtJTXspAolJAa3u0OCQJ72nUtRRy7TnkADr08YB/5zBWijo4LB9TzgXGY0BkoBfxJe3fFuHwyaHEOlIBKZYoo9ToPOukKc31JEjLK5imlKJVqxsP+os0EzJSJQzTFhS/2ggj8+6QHieLHJll5UJr2UuDQ0c605wvzJGV7ks5q29OkIND9zG4sbZGCr2Zr+EP8tJLAqdQfZRLf+oEPZKQxcMDf7QAEf40kNR6+BA8GiSuJFHZdgwtze52/MWUU0AI/HxnfP8Y7/wDIsx+FJmISohgoUYvQvYHVrvaLuI4gJTkQmulaWFhfWx2grD4/OCSkPuR6F/IQh41jWCmJcuL2HL+P4geRlbqaHNysSMLjqSk8SJlkhTqcPf8ASSOhpTkIvx0okBcuqSGYAdndg3nCPg3DmAapINDetae994dYbElAbSxrZia8jV4rA7qVuZ8QIRItnzCPqdIHcd2ED4jiglpzU2A07od4nFzD2b7fY9IX4vCoXdCTXZhfk3ntDCv1KWNlDDyGpnp/FlzCwdzsYZ4XGKASlg+rgEMBzfn3xanCS0uEoYmhIO1bfmKsTiBJplKiQDzqSz1pZ6coBlF1U0n5DclfjxJL52MJDFITV+y6vWiY9w0yhO9BvQ1739DAisykghBAVakXTQQegDUrSl4hT9TMcFTRhkpwaGyet4LwygGdQPfvp4Qtw0oqLkMmxUfsLH3XSD5JCaJQDW6qk91vKHAxRjCXNaxb24PvaLTlmgJUyZv6V0AVsF8/9oEJSR9LcwSnys/dEQNAX2zX8bekSXK7hI7IbEIlFSTlLg7GjQV/3R2CWiYWUgCZ0Pa/gtteGkqSnQDy/EaGBxkWxNbHmVxYgciQo7tyEM8JK/0J6xfIR7r9jDKQPfsRaVROZ4GJX+p846GwHusdBVA84epUAYhRDtaLZi4CxE9vtAAVOAqB4nFAVJYM5J0jI8W42ZnZQ7bMa05Qb8SYqgSCBUkijvpGbxLsk5i6n1YBvWMXk52y5PAdD/Mp58hY0OpDEYkpUXBDgCx2FoJRxIBOTZ6sHckX3tAy5mUDtF3rrRriFmMUFKASCFH9pp3jQc4NR4iV5oVcUpmK32Q7BIcOw1MKJk4T1HIBLTrM/S/T9R6d8CKw0sFlq+YQP0ghIrq9Vb6RViceCQBRIeljYs2wgy+qMiFIxKJTiW6iC2dVy237RAv/ACSoqKjodC1X5+3gRJIB2qdzy5jrF0kA3Zthf7QhmPUKp5LQxAb1aHvw/g0TZhydopQoijB9hzZ4Gwi/lhSkpANnetOtRDzgeGTL/wA6llKlVYmlaMP+1vbQsKCdmaPCXHRYn8h1DJU6wsLnSv8ATeEU4xAVQi2xL8qmg8GhjNIJzBg9WFfP1gWet7lunLkYs9CwZV+fIuXzv8pHB4BkC1i5JbmbD33wkxiEZyxBI1Icdw+/pDXHY9SZZyGv7rEb0F4ykvEqUSXU3Pz2hbkEXL64PnxNnyNuMvnpyvryNeVKjbSIy8Q6mPvv5wuKlEAWF6/1BOGmPQDwsSbjrCWJ7lTHxsmRC6jQh6iC2apem9dO/wBesQoWSCCeVx3aRdJQaqNxRIaza9Y4KIZRPIj91BUVZxbuhoNCzEBCxodzxUgh6bhzesU//F/McqOgI0oK3rofKCvmC4Iy8lAnkwi4duX2DUHTRgXcnWC/FjoxvGLJlAup5hpYDZSLMWFGANDv+YoxEuXlUpYIA1BIeg072YRfw8KCu2dz0dJpetfSIYmWVpUE07QI0t+fSDdFGo3kYlXOFuwYuzOrKHLaNlZmDXaj+sXJUUsCC9mN+j6RZhMFkWwSTQBwemY21MH4qVlFQCWoCK12NxA5MRFeJh8/i48IUp7gYazv3kd1PWL0pS1LjnXqTaBp6UJBJBpo7pPJxUd7vyiwLWz6G1QR0cUtCSzL+oSnk42REDsNGG4PDV7JsXHJrxocOsEOPZ184zOFxQBZtKh/dIY8Fx4SsylBTntJJBYg84bxsgTJ+xj+GFpvuPJJZ/fr/MMsOukKk3V70gyQukbCy03UYhXukdFCZlI9htxVQieWhRxjE5ZZUCHsH9YZYhUZD4rn5cidw/KKPOyFMRr3qc9+JqIsfiDTmeVe+AZmKG4fe8UzJi1FQyv0FPxAU+RlYFTk2SPudYzMOhoTOqWTJqz2nYWKyaf9o1aBxUMk5Uk9om5AbXq9IjPSXA7gL+UTXhSGSbBnPMvTrDaM4GjYnooDkAUTRySwF9RWsDypD9ohRO/u0EplPQFgLkVLRKQmctITKlqU5ZwHLAjmHaA3HYcRyt4iCyZZCvqY9IYyJJUHAKlP+kEhzvSkM+G/DwCc00FVfpfspqzczaHissqUaMAKJSBV9hBriY3cLLgKZPDszNysFNUpKMiRXtEkOA/Iw+4tMzH5aCxalCxbQ0NGiXw+sTMyu0FqJB/aANDT9ziv7ReGK5dyw5HpDceOluWhkbiOAyDQ/wBwHhWGUhJzNewsaU72p+Y8xjGlBXShpz2fnBaZ2hHr/MCY6aA9Gep5/wA1jq1cp583zZC9VE+OYli7XNa8mpCmakC1uvKGmLWyiwLCwqeukL8W36qf6uwbnt0isRuAGNVep7gJOYVsRRiH84Ow/CwnMopKmqALuNqUGsA4KXq4ctQ000MP8FivlpIoXDdfd/5iaqWuPy3w/iOvcjLnBSDcc+Wr1hNxScFAuWZ2A8PBoPxa3ByhnI5dL1I/kQtmIABcmj3pVohjeh1BfKvy+aCp0nhk0IC0IJCku1HY1pv3R5JTNN6NqSzDo7w1x+OV2QDlCUswbq16D8wLMCVutAo5cbtqNBrAqADHcxLVcl7M6SJhLqWAl2JdzUWAuS20OMFMygAgEcyH30t0MKcOgGrV32HXu0vDCSsOyXffXysPdYaomfcbImIao5kPffp6xCYpCy6XGqXp7/MBKmOST5WiJntenXs9G20hwP3CbIzdmWT+EhYbTlQjc8/zHv8AxMiSm9qMG7xrFsvFEe7eEezp4IDU8x5jyiGFxr8rI+MYydQGckAukZS1moWGh0iuRjhRYe4684LnS0rSzs4v/EB/ISnsC9wed+94rZMVbEEfH8V3+V/4mow04GosQCIOkiM/wbFOkJexNP4h3h1Rr8d/NAZcR/JAYcg0vHR4mOizU655PxDFjaM18ShJWD9QA7J0hrjFODGdxc8k5TWsUeWnmv8AE50JX8YlxuMUzWelBCsSSpd6e3h5xdDKygHsuKjeAsPLrFDG19zN6kZaGc6h6nnaF+FlzSVKfoR7vDDFoRlLkk3zPbwpAeEmlwFfQXqLqAv02eGsdyJZhsGqaSVZkp/c1SdgPGsafhhyISkfSmwaEycdmIYdmwGgFQIaAqSwZy1gzu7d0SgAO4QYrsQs44OxKUhtQK91G3gPiPzchWlSClvps77ULv8AzEhMTQKSx/2FPH3eJ4fCo+YKVHaIctdhR+p7onILFCMxZiuQO25fgMO0pBAKVMMyXoTVy0GvRg+at+/lA7KBpXkwfuMEJUdvXvt4QS/iKnZ87Zn8jKCsg5SM3Qe/YifEsOewp6KyhgWFG/JPWL8PhnJJqKOT1G96wTxhGVFgQAAg91dLHMfOFsYKrYMyPEJavmKzaEanYNCbFAuyXqWHjtGhmYa5UWdqAObUc6ecLFhKcykuS7DlZ7am3jCipgyrCpQDlJVm5UFOorBQSGuSNma/i8Q4cHBVlzl2HZJrTwEEITMSsuiYCauxsDytWAo1Lw44y7x+hu5GVLem4N7fmITctWDmrE+TaDug7EYcpJBualzvUCmrGBvlEu1GepPt9zBKNSkdSPE5PzFFTs5LJANHNBeLuE4FQIymgfv0iYl5gCEpIYB2S5pdncw0wUzKhRsAlRD0NAdrQZobMJQWYLF2OwrVcpqxYAh9ylwz77xWJRbszEEcwUn7iBMMpYdarTAza5d+Va86RGYnKSDvzblAId0ZY5vHGEijdw4y5iS5S4FmINel2itWKIDZcp2IKYghZfUh76CPRi5gpnu7CvnpDDr3KcvTiEil9Sd+/wC0eomvX9OjgV5nlAa5ySO1LFaEihP/AIsY9zp0JTsCym5OPzAFyJFRrKnEaODp9x+YukMQSoWYkHRrVhQmYeRf9prXlePUzbgHkXNIUzXJjiTLRmCxQqNRoDvDWVMhJw3G5zkU2Y2U9D12MN0qjU4fj4/iZoYSvjqMQuOgQL90j2Ltw/GQxOsZXiyCC4oRYxpZszQ0MJ+Kop/UIyLYjVNRVgZvzEzFrUSpwmvO5gOblAZyecEYJROaUGyntkt2uyNDFKZAUS57Ivv0jNYU8z+StPBJknMAVVTVgKPpXl6xbh8Mcw7PTlvBaZLtT2IKSkj3vHSvK5WEDigB1Ye6wcJpDh3uXJ/L7xSJoDDXlfzgqRh3dSwK2ToOvODA3qROlzlkEJS4O9B5wXKQmWhyzqr2QT3BuX3gTFzyAwFTQWvpq8EYlKky+x9QIYM7hgCG+8TW7hovka+5yFklghTak06MCYMWLu9n79nYQPhwKFRLGptTcf1Bc5SSOxQvYhtLsO+OZpHjPP8AkZUsmqlHLuQKOSdA0eYqcVy8pc9p2ejMTe96RWrYbuTqa+nKCpSXQpyXowv16QNAmdcSTpYqTqQAdHGg8POF86SKA7Amv7n8mPpD2ehOcuAwokXDsDpfSnOFM76i9WpzpbyjmkQbDY4SjlNSshyNMoPr9oZ4HGZyXSAkWLXO1/bQBLSEKE29cpJ0Fqc7+EOVYkpGp5gFV7F+npEKARVTUTlYVxePjuoLi0gE6g76dP5hdiFA0YqpQBxQchpBU2dmUSUludNQLU9mKZYLUZINSwD8nHSOAmaZyUDIlKnFnAPIUNK848mOEkvQUYPUHSthQR2HYockvUOG3Onu14KXKoliFM5AZujkmrc94h1sTho3FQlTFl1GngG9T6QbNl5pYIbOCQOY25VfWLV00dTOdT5mIyuyhKSNydbl/F44Yx1OZye4sOJKQ5e7OdD31ePZmJcuS5NKivhF2JkiY5OhYHQ8lbtZ/YEm4bEDsol5XBLhmYDUk+peFEMDLeLGuVQqjfswiatLFnHUv7MVoSUnKRY69nuHOJcL4bPVmXMAISLZhmPJ4KmSyoBRlqAeruPOBv8A7CNTjpjJZx5L+0o4lw+ZkSpILGzffaPMOVLl9tyQSH1vvrDKRiv2ltKW794tWUrZgBpt30iKBEQ2dTiOMD3oxdIQzKSoFiHe/eI0WExKVJdxsQ9m+0I5nDTLmlTuD6QdwcMpTgVrasO4jlMgHoxq/EjUp7H+Y5Ewbx5ExO5eUdG5Gz3FygRCHiEspFKjbWH0+ZCTiS6GFPCWIcFPSJwKiwqC/MQTTRiPbwl4kavGk/8A55wQTTNmzHMtIyBNarIBJ6JHmrlFBsZdtTs+EOt+4KVsHJpWLcUt2UCKsXFu6GHxHg0yVJCScpc1gLAy37RFqAfeEkEGj3Mtl8dGQRKUhQWSSrQftB+8O5Y7Ic1rVmrEcLKcuwJAJry16xy1uIYv0IxsiHGB47+4PJUkrBKSWepNqFm5wwlS8yS6qC3SsAYGhUo7sncjVoYCa/f084hLHcLLkR8agDY7gTCoLgAg0LX/AKiWCwqivUhQFSd7swr7EEGX2m0KSD3RVhJ5QsJLq8w7uxY0N6QIqzct8DGHR7+oXOw5CmAtR3FTuBoPWJIWCKny2ffSsQ4rJmfNCnGS9Ncv+sK5/GTLVlCQoB8wJo5ZgCLENX8RIU2AIrLxBYCG7F/xC8dL0BGaqm5ABz72hRiTXNd/XXy9IFncSWZgmk9oM1KU0ba/iYMWtEwky3aiik/oeh6gEio3Ec6kCJzcVsYvv7g+DSJlF/pLkU7raRZi55YBNx2eVbe+UQlLNhc0Jbbn3x2LlfLSH1Pa35edIEftEMQTqXypZpnIrV7+zUGCP+KCe1aj3Fy7cqXinhc1L5SGVQuauNekMJ6exsdeqrPzENqhOESyMalUxctKA4USC7AJAvQbglgNYbHDdkqejAu7XawIqYowWHSjMAGdi41ZxXxHjFmIVfLcinLnyiDXjLOZsbABBKJ1RQsNPevV46SEkXA7NN9KX22EV0BGZTuf2v4EkX6QWhWUvoH3flSBDQMnHbGAze4KtgA1dh/G8QwyygGXmKhSjgAPRrOQKa/eOnzWtexcgOafnxiEiZR+fiSaty0jvKzqRjyvjB8fcYyJ2V9Hv792iZmFVAeY0hetRFQKeY/kezvEpUx+m5gzRi/lfx8b1OxQYF0gnmK/zAPD8UJgUzpINQS4/kd8NhiKB6t49IiZSSewGfRqwlsYIhoyBGBFn0fqCjEFPZUCR7sYc8PlBIzJJOYeUJ1SwMwu/wBtoY/D2JT2pTuU1FdDpBcWlyANGYlHla7EdBKjoI6LQke3j2NuWbiOdiIV4ya9I6bMI6QDiJusVmMcBFs+QqZMTLQHUohKRzNBH1fh2ERh5KJKLIDE7quo95eMn8E8KzKViFP2SUy9nbtHut3xpcRKUbmJRaFyWa9RJ8XS1LSnJWvhzgDhhDhKuyRobHvhxOlLqAo1oYU4tPy0kkvUMdYqZsR8i8B081qr+oTPLa1EUzFFnfx/iIyD+o3IcchFJdRSDcs/QXhPqZJ7hc+WyQAHZNjzqYM4ekFIcNEVCx5sIISzbbvSJj1yL8ZUjf3PVABV3Da82j2bNRL7SUJKmZ+XdePZyx9bFjbTtctxCzF4gmpL+GkHixeRsxvGxm79SrH8WWf2ijBhbxhCswZiVCAiRDvADoTQVVHQlCjFuFnlCgQ1NDYjUHlFS1RwMCRDNEbjvCzUF2IALOFM4/kcx3xdxTDrXJdIBIWgjXXbURm1rgHEYlSXyqKXGhI9IV8VXUpNw1J0Zp5Mg5zlBygM40zOUj3tD+Yu9ukYj4Z4zNEoyndAVQEbWD7By3WNLIx2dkqo4ZySQ7/+oaIKNK78VhZE75v+WtBlLPe4NtKVi2W6iXevsB9IEnOCC3aSCFAjUfyIMl0PaIqHcWINmptAeXqDjxAr5XVeoQuWkdpwVM1Ktz6sPMwFNBObrs99oNw+DPaUpTsaJagH3gPEJdRA222PrWJEZy2JIHleoqXJKlMNnrYk7tYMPIQbOTqqh/reKlLCbG5qS2gHto4zioE7AxAAgHKTi8K/vJKJf7/1HT5BbMHHp+IgVNBSsQlSANtN+sE1VUXgRWanNCDyk0e2jmLEzWLPAS8M5zZlUunQ8+USDPc+RhYLfUjKiLXibjLKlZcEJLdx/MeYeQETEqFydN4AU7MC/OxgvgM8JUoTC5NiY6ti4/jhCrW1H/c1CV+6x5Aomc/OOjaB1H1MnOmQPhcMqbMTLTdR8BqYrnzY2Hwnw8SpfzVjtrtyT9oSq+RjS1CaHC4dMqWmWj6UBvyebxRiZsccQ8AYqZaHGLHcksOIBxmHStLEUf0gpaqRVmcwDLejC8iNiLsdNCAAlBqetrRVhAxzq2YD1g+dLzAoABfxptA0zsFiAW7xFFsdNQlPJhJb8YZNmICUgkAqPZf77Qu4tjaKlpYjVT+IHKBMdMKyVHw0EBLmQ3GPjYN7j/6NStGWYPGEFiSwqBoH2EVY3i7UDvtACqzGcgEaQZJk5ecMZ/LfUbhxDEvj3AlY86gvzEDLxf8At3Q5WmKF4VJuBAEx9xYcTziP/Mg88JQdIpmcBToSO+BneUFOKBgLEzHi7F8MmIDjtDzhLOxLEguDsYiRcffDiqK/6vsI00sxjfhmf9XX7CNbILiGAakAximY4AUORNXINvCCRSygpFrENtffaFyFxfJnM9RUNUA6vr0vC3wA7GojLgVtjuN5ExunhAON7FfP/WtohJnKS7G73rUhtdeceTJxN61NNNGbzhZwsJWbjMOpCRhXVlTcvX8xKZhsqnYAWPm7DrrEpGISgBRUzG36uVPvFuKW6qN9usAFM5XfCCK7isEKy1NaM9jE0pKQc+gvr+YmZQSX31bXWIrXziSLIkPlxkABf5lSMWKFNidYH+YAS1ibftP8R5ODF7iOlr6VjvG4gvRPj0Zb2jaCvk/SXB9fGAVS2q5y+n4i0LYOgltReBaz6gqamlQugjoUScfQR7FoZhUvDKtRFhg8xD/uHrH0ydpHR0WsfUc3qBTjAuLPZ97COjoI9Th3LFW984qla+9Y9joj3OkUHtCFmIMdHQpoQga4BmR0dCm7jB1B531o6mD5do6Ojl9zjPCI8THR0cYYl6Le+cTXaOjo4RZleISMsYX4pSGsLx0dEPI9Qf4ZuesbHDGOjoNepyxlItBAMdHQwSTJK096RFVo6OjpECn69IOwJ/xjofWOjoRk6Er8n9Akpn0Hr94EEdHQn3KT9waZHiI6OiR2YBlg+k9ICwiy4qY8joE9zh6jpKaR0dHQcf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2234" name="Picture 10" descr="http://t3.gstatic.com/images?q=tbn:ANd9GcT0-Orgbbbc_ikCa5leaXMBNYyUOLrWTbM2XaoB5-goNYFLgzos8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857232"/>
            <a:ext cx="3643338" cy="2306427"/>
          </a:xfrm>
          <a:prstGeom prst="rect">
            <a:avLst/>
          </a:prstGeom>
          <a:noFill/>
        </p:spPr>
      </p:pic>
      <p:pic>
        <p:nvPicPr>
          <p:cNvPr id="52236" name="Picture 12" descr="Атракноз смородины БОЛЕЗНИ СМОРОДИНЫ И КРЫЖОВН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857232"/>
            <a:ext cx="3786182" cy="2298239"/>
          </a:xfrm>
          <a:prstGeom prst="rect">
            <a:avLst/>
          </a:prstGeom>
          <a:noFill/>
        </p:spPr>
      </p:pic>
      <p:pic>
        <p:nvPicPr>
          <p:cNvPr id="52238" name="Picture 14" descr="Паутинный клещ смородины Вредители смородины. ч.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3744080"/>
            <a:ext cx="3643306" cy="2685316"/>
          </a:xfrm>
          <a:prstGeom prst="rect">
            <a:avLst/>
          </a:prstGeom>
          <a:noFill/>
        </p:spPr>
      </p:pic>
      <p:pic>
        <p:nvPicPr>
          <p:cNvPr id="52240" name="Picture 16" descr="Крыжовниковая побеговая тля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78008" y="3706179"/>
            <a:ext cx="3723148" cy="2723217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692696"/>
            <a:ext cx="8352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800" b="1" dirty="0" smtClean="0">
                <a:solidFill>
                  <a:srgbClr val="C00000"/>
                </a:solidFill>
                <a:latin typeface="AcadNusx" pitchFamily="2" charset="0"/>
              </a:rPr>
              <a:t>უეკლო  მაყვლის  კულტურა</a:t>
            </a:r>
            <a:endParaRPr lang="en-US" sz="2800" b="1" dirty="0" smtClean="0">
              <a:solidFill>
                <a:srgbClr val="C00000"/>
              </a:solidFill>
              <a:latin typeface="AcadNusx" pitchFamily="2" charset="0"/>
            </a:endParaRPr>
          </a:p>
          <a:p>
            <a:r>
              <a:rPr lang="ka-GE" sz="2000" b="1" dirty="0" smtClean="0">
                <a:solidFill>
                  <a:srgbClr val="C00000"/>
                </a:solidFill>
                <a:latin typeface="AcadNusx" pitchFamily="2" charset="0"/>
              </a:rPr>
              <a:t>უეკლო  მაყვალი,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maRali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kvebiTi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da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dieturi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Tvisebebis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gamo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farTod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gavrcelebulia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msoflioSi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.  is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momxmarebelTa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did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yuradRebas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imsaxurebs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.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igi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didi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raodenobiT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Seicavs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ru-RU" sz="2000" b="1" dirty="0" smtClean="0">
                <a:solidFill>
                  <a:srgbClr val="C00000"/>
                </a:solidFill>
                <a:latin typeface="AcadNusx" pitchFamily="2" charset="0"/>
              </a:rPr>
              <a:t>С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vitamins,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mTrimlav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nivTierebebs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Saqrebs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,</a:t>
            </a:r>
          </a:p>
          <a:p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mJavebs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.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Ggamoiyeneba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kulinariaSi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xalxur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medicinaSi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aqvs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antioqsidanturi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Tvisebebi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.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msoflioSi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cnobilia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kulturuli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mayvlis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 300 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mde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000" b="1" dirty="0" err="1" smtClean="0">
                <a:solidFill>
                  <a:srgbClr val="C00000"/>
                </a:solidFill>
                <a:latin typeface="AcadNusx" pitchFamily="2" charset="0"/>
              </a:rPr>
              <a:t>jiSi</a:t>
            </a:r>
            <a:r>
              <a:rPr lang="en-US" sz="2000" b="1" dirty="0" smtClean="0">
                <a:solidFill>
                  <a:srgbClr val="C00000"/>
                </a:solidFill>
                <a:latin typeface="AcadNusx" pitchFamily="2" charset="0"/>
              </a:rPr>
              <a:t>.</a:t>
            </a:r>
            <a:r>
              <a:rPr lang="ru-RU" sz="20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endParaRPr lang="en-US" sz="20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4" name="Picture 3" descr="BasketBlac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422" y="3356992"/>
            <a:ext cx="3024336" cy="3024336"/>
          </a:xfrm>
          <a:prstGeom prst="rect">
            <a:avLst/>
          </a:prstGeom>
        </p:spPr>
      </p:pic>
      <p:pic>
        <p:nvPicPr>
          <p:cNvPr id="5" name="Picture 4" descr="1441223578_184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77766" y="3789040"/>
            <a:ext cx="4438650" cy="2381250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>
          <a:xfrm>
            <a:off x="250825" y="188640"/>
            <a:ext cx="8785225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yvelaze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mniSvnelovani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endParaRPr lang="en-US" sz="28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sakiTxebi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mayvlis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moyvanis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Mtavr" pitchFamily="2" charset="0"/>
              </a:rPr>
              <a:t>agroteqnikaSi</a:t>
            </a: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endParaRPr lang="en-US" sz="28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FF000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regionebis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mixedviT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niadagis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sworad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SerCeva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da 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momzadeba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 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jiSebis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SerCeva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gamravleba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dargvis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wesebis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gaTvaliswineba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morwyva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mcenareTa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dacva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7" name="Picture 6" descr="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1814" y="4053068"/>
            <a:ext cx="3782194" cy="2521463"/>
          </a:xfrm>
          <a:prstGeom prst="rect">
            <a:avLst/>
          </a:prstGeom>
        </p:spPr>
      </p:pic>
      <p:pic>
        <p:nvPicPr>
          <p:cNvPr id="8" name="Picture 7" descr="456901d42bd57616d7f8ba62df6ac7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077072"/>
            <a:ext cx="2592288" cy="2545998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64142"/>
            <a:ext cx="9144000" cy="143666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Tanamedrove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teqnologiebi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endParaRPr lang="en-US" sz="2800" b="1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mayvlis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warmoebaSi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71406" y="1885315"/>
            <a:ext cx="492922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mayvlis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warmoeba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SemaRlebul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kvlebze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;</a:t>
            </a:r>
            <a:endParaRPr lang="en-US" sz="2000" b="1" dirty="0">
              <a:solidFill>
                <a:srgbClr val="002060"/>
              </a:solidFill>
              <a:latin typeface="AcadNusx" pitchFamily="2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morwyva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wveTovani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gziT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Tanamedrove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rezistentuli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jiSebi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sv-SE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sv-SE" sz="2000" b="1" dirty="0" smtClean="0">
                <a:solidFill>
                  <a:srgbClr val="002060"/>
                </a:solidFill>
                <a:latin typeface="AcadNusx" pitchFamily="2" charset="0"/>
              </a:rPr>
              <a:t>4000 </a:t>
            </a:r>
            <a:r>
              <a:rPr lang="sv-SE" sz="2000" b="1" dirty="0">
                <a:solidFill>
                  <a:srgbClr val="002060"/>
                </a:solidFill>
                <a:latin typeface="AcadNusx" pitchFamily="2" charset="0"/>
              </a:rPr>
              <a:t>mcenare heqtar farTobze;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savegetacio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periodis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ganmavlobaSi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mosavlianoba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 10- 15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tona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heqtarze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Picture 4" descr="fall_creek_comm_field_raise_beds_lr_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2285992"/>
            <a:ext cx="3333747" cy="25003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3068960"/>
            <a:ext cx="1420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tripklou</a:t>
            </a:r>
            <a:endParaRPr lang="en-US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3068960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Cesteri</a:t>
            </a:r>
            <a:endParaRPr lang="en-US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3688" y="6309320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bleqsatini</a:t>
            </a:r>
            <a:endParaRPr lang="en-US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6309320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quaCita</a:t>
            </a:r>
            <a:endParaRPr lang="en-US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Nusx" pitchFamily="2" charset="0"/>
            </a:endParaRPr>
          </a:p>
        </p:txBody>
      </p:sp>
      <p:pic>
        <p:nvPicPr>
          <p:cNvPr id="14" name="Picture 13" descr="tripko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653" y="332655"/>
            <a:ext cx="3575291" cy="2681469"/>
          </a:xfrm>
          <a:prstGeom prst="rect">
            <a:avLst/>
          </a:prstGeom>
        </p:spPr>
      </p:pic>
      <p:pic>
        <p:nvPicPr>
          <p:cNvPr id="15" name="Picture 14" descr="chester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7" y="372536"/>
            <a:ext cx="3312369" cy="2604032"/>
          </a:xfrm>
          <a:prstGeom prst="rect">
            <a:avLst/>
          </a:prstGeom>
        </p:spPr>
      </p:pic>
      <p:pic>
        <p:nvPicPr>
          <p:cNvPr id="16" name="Picture 15" descr="black-satin-raspberr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501008"/>
            <a:ext cx="2764904" cy="2764904"/>
          </a:xfrm>
          <a:prstGeom prst="rect">
            <a:avLst/>
          </a:prstGeom>
        </p:spPr>
      </p:pic>
      <p:pic>
        <p:nvPicPr>
          <p:cNvPr id="17" name="Picture 16" descr="quachit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501008"/>
            <a:ext cx="3528392" cy="2801958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>
          <a:xfrm>
            <a:off x="87313" y="757554"/>
            <a:ext cx="491331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jiSebis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AcadMtavr" pitchFamily="2" charset="0"/>
              </a:rPr>
              <a:t>SerCeva</a:t>
            </a:r>
            <a:endParaRPr lang="en-US" sz="32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endParaRPr lang="en-US" sz="3200" b="1" dirty="0">
              <a:solidFill>
                <a:srgbClr val="FF0000"/>
              </a:solidFill>
              <a:latin typeface="AcadMtavr" pitchFamily="2" charset="0"/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jiSebis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adaptacia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_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sxvadasxva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regionisa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Tu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klimatis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mimarT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 </a:t>
            </a:r>
          </a:p>
          <a:p>
            <a:pPr algn="ctr">
              <a:defRPr/>
            </a:pPr>
            <a:endParaRPr lang="en-US" sz="2800" b="1" i="1" dirty="0" smtClean="0">
              <a:solidFill>
                <a:srgbClr val="002060"/>
              </a:solidFill>
              <a:latin typeface="AcadNusx" pitchFamily="2" charset="0"/>
            </a:endParaRPr>
          </a:p>
          <a:p>
            <a:pPr algn="ctr">
              <a:defRPr/>
            </a:pPr>
            <a:r>
              <a:rPr lang="en-US" sz="2800" b="1" i="1" dirty="0" err="1" smtClean="0">
                <a:solidFill>
                  <a:srgbClr val="002060"/>
                </a:solidFill>
                <a:latin typeface="AcadNusx" pitchFamily="2" charset="0"/>
              </a:rPr>
              <a:t>yuradReba</a:t>
            </a:r>
            <a:r>
              <a:rPr lang="en-US" sz="2800" b="1" i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cadNusx" pitchFamily="2" charset="0"/>
              </a:rPr>
              <a:t>unda</a:t>
            </a:r>
            <a:r>
              <a:rPr lang="en-US" sz="2800" b="1" i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cadNusx" pitchFamily="2" charset="0"/>
              </a:rPr>
              <a:t>mieqces</a:t>
            </a:r>
            <a:r>
              <a:rPr lang="en-US" sz="2800" b="1" i="1" dirty="0">
                <a:solidFill>
                  <a:srgbClr val="002060"/>
                </a:solidFill>
                <a:latin typeface="AcadNusx" pitchFamily="2" charset="0"/>
              </a:rPr>
              <a:t>: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gemur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Tvisebebs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msxmoiarobis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dawyebas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daavadebebis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mimarT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gamZleobas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nayofis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xarisxs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mosavals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Picture 4" descr="uekl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2052" y="3789040"/>
            <a:ext cx="3875923" cy="2906942"/>
          </a:xfrm>
          <a:prstGeom prst="rect">
            <a:avLst/>
          </a:prstGeom>
        </p:spPr>
      </p:pic>
      <p:pic>
        <p:nvPicPr>
          <p:cNvPr id="6" name="Picture 5" descr="ежев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648348"/>
            <a:ext cx="3816424" cy="3090555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        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adgilis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SerCeva</a:t>
            </a:r>
            <a:endParaRPr lang="en-US" sz="32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mziani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adgili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;  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nayofieri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ka-GE" sz="2800" b="1" dirty="0">
                <a:solidFill>
                  <a:srgbClr val="C00000"/>
                </a:solidFill>
                <a:latin typeface="AcadNusx" pitchFamily="2" charset="0"/>
              </a:rPr>
              <a:t>კ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argi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struqtur</a:t>
            </a:r>
            <a:r>
              <a:rPr lang="ka-GE" sz="2800" b="1" dirty="0">
                <a:solidFill>
                  <a:srgbClr val="C00000"/>
                </a:solidFill>
                <a:latin typeface="AcadNusx" pitchFamily="2" charset="0"/>
              </a:rPr>
              <a:t>ის,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Nusx" pitchFamily="2" charset="0"/>
              </a:rPr>
              <a:t>teniani</a:t>
            </a:r>
            <a:r>
              <a:rPr lang="en-US" sz="2800" b="1" dirty="0" smtClean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en-US" sz="2800" b="1" dirty="0" err="1" smtClean="0">
                <a:solidFill>
                  <a:srgbClr val="C00000"/>
                </a:solidFill>
                <a:latin typeface="AcadNusx" pitchFamily="2" charset="0"/>
              </a:rPr>
              <a:t>kargi</a:t>
            </a:r>
            <a:r>
              <a:rPr lang="en-US" sz="28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Nusx" pitchFamily="2" charset="0"/>
              </a:rPr>
              <a:t>drenaJis</a:t>
            </a:r>
            <a:r>
              <a:rPr lang="en-US" sz="28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Nusx" pitchFamily="2" charset="0"/>
              </a:rPr>
              <a:t>mqone</a:t>
            </a:r>
            <a:r>
              <a:rPr lang="en-US" sz="2800" b="1" smtClean="0">
                <a:solidFill>
                  <a:srgbClr val="C00000"/>
                </a:solidFill>
                <a:latin typeface="AcadNusx" pitchFamily="2" charset="0"/>
              </a:rPr>
              <a:t>  </a:t>
            </a:r>
            <a:r>
              <a:rPr lang="en-US" sz="2800" b="1" dirty="0" err="1" smtClean="0">
                <a:solidFill>
                  <a:srgbClr val="C00000"/>
                </a:solidFill>
                <a:latin typeface="AcadNusx" pitchFamily="2" charset="0"/>
              </a:rPr>
              <a:t>niadagi</a:t>
            </a:r>
            <a:r>
              <a:rPr lang="ka-GE" sz="2800" b="1" dirty="0" smtClean="0">
                <a:solidFill>
                  <a:srgbClr val="C00000"/>
                </a:solidFill>
                <a:latin typeface="AcadNusx" pitchFamily="2" charset="0"/>
              </a:rPr>
              <a:t>.</a:t>
            </a:r>
            <a:endParaRPr lang="en-US" sz="2800" b="1" dirty="0" smtClean="0">
              <a:solidFill>
                <a:srgbClr val="C00000"/>
              </a:solidFill>
              <a:latin typeface="AcadNusx" pitchFamily="2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b="1" dirty="0" err="1" smtClean="0">
                <a:solidFill>
                  <a:srgbClr val="C00000"/>
                </a:solidFill>
                <a:latin typeface="AcadNusx" pitchFamily="2" charset="0"/>
              </a:rPr>
              <a:t>niadagis</a:t>
            </a:r>
            <a:r>
              <a:rPr lang="en-US" sz="28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Nusx" pitchFamily="2" charset="0"/>
              </a:rPr>
              <a:t>reaqciis</a:t>
            </a:r>
            <a:r>
              <a:rPr lang="en-US" sz="28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Nusx" pitchFamily="2" charset="0"/>
              </a:rPr>
              <a:t>optimaluri</a:t>
            </a:r>
            <a:r>
              <a:rPr lang="en-US" sz="28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  <a:latin typeface="Cambria" pitchFamily="18" charset="0"/>
              </a:rPr>
              <a:t>PH-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is </a:t>
            </a: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maCvenebeli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6-dan 7-mde.</a:t>
            </a:r>
            <a:endParaRPr lang="en-US" sz="28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4" name="Picture 3" descr="Куст-ежевики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6548" y="3032068"/>
            <a:ext cx="4945732" cy="3709299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1071538" y="357166"/>
            <a:ext cx="6786610" cy="6153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436666"/>
          </a:xfrm>
        </p:spPr>
        <p:txBody>
          <a:bodyPr/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Tanamedrove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teqnologiebi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marwyvis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</a:rPr>
              <a:t>warmoebaSi</a:t>
            </a:r>
            <a:endParaRPr lang="ru-RU" sz="2800" dirty="0" smtClean="0">
              <a:solidFill>
                <a:srgbClr val="C00000"/>
              </a:solidFill>
            </a:endParaRP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71406" y="1885315"/>
            <a:ext cx="53927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marwyvis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warmoeba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SemaRlebul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bazoebze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 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mulCis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gamoyenebiT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morwyva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wveTovani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gziT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Tanamedrove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axali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rezistentuli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jiSebi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sv-SE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ka-GE" sz="2000" b="1" dirty="0" smtClean="0">
                <a:solidFill>
                  <a:srgbClr val="002060"/>
                </a:solidFill>
                <a:latin typeface="AcadNusx" pitchFamily="2" charset="0"/>
              </a:rPr>
              <a:t>100 </a:t>
            </a:r>
            <a:r>
              <a:rPr lang="sv-SE" sz="2000" b="1" dirty="0" smtClean="0">
                <a:solidFill>
                  <a:srgbClr val="002060"/>
                </a:solidFill>
                <a:latin typeface="AcadNusx" pitchFamily="2" charset="0"/>
              </a:rPr>
              <a:t>000 </a:t>
            </a:r>
            <a:r>
              <a:rPr lang="sv-SE" sz="2000" b="1" dirty="0">
                <a:solidFill>
                  <a:srgbClr val="002060"/>
                </a:solidFill>
                <a:latin typeface="AcadNusx" pitchFamily="2" charset="0"/>
              </a:rPr>
              <a:t>mcenare heqtar farTobze;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Ria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gruntSi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produqciis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warmoeba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ka-GE" sz="2000" b="1" dirty="0" smtClean="0">
                <a:solidFill>
                  <a:srgbClr val="002060"/>
                </a:solidFill>
                <a:latin typeface="AcadNusx" pitchFamily="2" charset="0"/>
              </a:rPr>
              <a:t>3-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6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Tvis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ganmavlobaSi</a:t>
            </a:r>
            <a:r>
              <a:rPr lang="ka-GE" sz="2000" b="1" dirty="0">
                <a:solidFill>
                  <a:srgbClr val="002060"/>
                </a:solidFill>
                <a:latin typeface="AcadNusx" pitchFamily="2" charset="0"/>
              </a:rPr>
              <a:t>,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xolo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daxurul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gruntSi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10-11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Tvis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manZilze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savegetacio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periodis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ganmavlobaSi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mosavlianoba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8</a:t>
            </a:r>
            <a:r>
              <a:rPr lang="ka-GE" sz="2000" b="1" dirty="0" smtClean="0">
                <a:solidFill>
                  <a:srgbClr val="002060"/>
                </a:solidFill>
                <a:latin typeface="AcadNusx" pitchFamily="2" charset="0"/>
              </a:rPr>
              <a:t>-10 ტონა 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heqtarze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124" name="Picture 6" descr="C:\Users\user-001\Desktop\100OLYMP\P4280138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5643626" y="4143380"/>
            <a:ext cx="3119367" cy="2339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7" descr="C:\Users\user-001\Desktop\100OLYMP\P4280143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5643570" y="1643050"/>
            <a:ext cx="3095627" cy="2268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57232"/>
            <a:ext cx="9143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SemaRlebuli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bazo-kvlebi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simaRle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25sm,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sigane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60sm</a:t>
            </a:r>
          </a:p>
          <a:p>
            <a:pPr marL="285750" indent="-285750"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	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sigZe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100m. (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saWiroa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 110 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metri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wveTovani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cadNusx" pitchFamily="2" charset="0"/>
              </a:rPr>
              <a:t>mili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)</a:t>
            </a:r>
          </a:p>
          <a:p>
            <a:pPr marL="285750" indent="-285750"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	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4000" b="1" dirty="0" smtClean="0">
                <a:solidFill>
                  <a:srgbClr val="C00000"/>
                </a:solidFill>
                <a:latin typeface="AcadMtavr" pitchFamily="2" charset="0"/>
              </a:rPr>
              <a:t>bazoebis </a:t>
            </a:r>
            <a:r>
              <a:rPr lang="en-US" sz="4000" b="1" dirty="0" err="1" smtClean="0">
                <a:solidFill>
                  <a:srgbClr val="C00000"/>
                </a:solidFill>
                <a:latin typeface="AcadMtavr" pitchFamily="2" charset="0"/>
              </a:rPr>
              <a:t>mowyoba</a:t>
            </a:r>
            <a:endParaRPr lang="en-US" sz="4000" b="1" dirty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4" name="Picture 3" descr="138057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2428868"/>
            <a:ext cx="5072066" cy="38040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2185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srgbClr val="FF0000"/>
                </a:solidFill>
                <a:latin typeface="AcadMtavr" pitchFamily="2" charset="0"/>
              </a:rPr>
              <a:t>kvebis</a:t>
            </a:r>
            <a:r>
              <a:rPr lang="en-US" sz="3200" dirty="0">
                <a:solidFill>
                  <a:srgbClr val="FF0000"/>
                </a:solidFill>
                <a:latin typeface="AcadMtavr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cadMtavr" pitchFamily="2" charset="0"/>
              </a:rPr>
              <a:t>areebi</a:t>
            </a:r>
            <a:r>
              <a:rPr lang="en-US" sz="3200" dirty="0">
                <a:solidFill>
                  <a:srgbClr val="FF0000"/>
                </a:solidFill>
                <a:latin typeface="AcadMtavr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cadMtavr" pitchFamily="2" charset="0"/>
              </a:rPr>
              <a:t>standartuli</a:t>
            </a:r>
            <a:r>
              <a:rPr lang="en-US" sz="3200" dirty="0">
                <a:solidFill>
                  <a:srgbClr val="FF0000"/>
                </a:solidFill>
                <a:latin typeface="AcadMtavr" pitchFamily="2" charset="0"/>
              </a:rPr>
              <a:t> </a:t>
            </a:r>
            <a:endParaRPr lang="en-US" sz="3200" dirty="0" smtClean="0">
              <a:solidFill>
                <a:srgbClr val="FF0000"/>
              </a:solidFill>
              <a:latin typeface="AcadMtavr" pitchFamily="2" charset="0"/>
            </a:endParaRPr>
          </a:p>
          <a:p>
            <a:pPr algn="ctr">
              <a:defRPr/>
            </a:pPr>
            <a:r>
              <a:rPr lang="en-US" sz="3200" dirty="0" err="1" smtClean="0">
                <a:solidFill>
                  <a:srgbClr val="FF0000"/>
                </a:solidFill>
                <a:latin typeface="AcadMtavr" pitchFamily="2" charset="0"/>
              </a:rPr>
              <a:t>rgvis</a:t>
            </a:r>
            <a:r>
              <a:rPr lang="en-US" sz="3200" dirty="0" smtClean="0">
                <a:solidFill>
                  <a:srgbClr val="FF0000"/>
                </a:solidFill>
                <a:latin typeface="AcadMtavr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cadMtavr" pitchFamily="2" charset="0"/>
              </a:rPr>
              <a:t>SemTxvevaSi</a:t>
            </a:r>
            <a:endParaRPr lang="en-US" sz="3200" dirty="0">
              <a:solidFill>
                <a:srgbClr val="FF0000"/>
              </a:solidFill>
              <a:latin typeface="AcadMtavr" pitchFamily="2" charset="0"/>
            </a:endParaRPr>
          </a:p>
          <a:p>
            <a:pPr>
              <a:defRPr/>
            </a:pPr>
            <a:endParaRPr lang="en-US" sz="2400" dirty="0">
              <a:latin typeface="AcadNusx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mcenareebs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Soris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manZili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1</a:t>
            </a:r>
            <a:r>
              <a:rPr lang="ka-GE" sz="2400" b="1" dirty="0" smtClean="0">
                <a:solidFill>
                  <a:srgbClr val="002060"/>
                </a:solidFill>
                <a:latin typeface="AcadNusx" pitchFamily="2" charset="0"/>
              </a:rPr>
              <a:t>.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20</a:t>
            </a:r>
            <a:r>
              <a:rPr lang="ka-GE" sz="2400" b="1" dirty="0" smtClean="0">
                <a:solidFill>
                  <a:srgbClr val="002060"/>
                </a:solidFill>
                <a:latin typeface="AcadNusx" pitchFamily="2" charset="0"/>
              </a:rPr>
              <a:t> -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1.50m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;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rigTa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Soris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cadNusx" pitchFamily="2" charset="0"/>
              </a:rPr>
              <a:t>manZili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400" b="1" dirty="0" smtClean="0">
                <a:solidFill>
                  <a:srgbClr val="002060"/>
                </a:solidFill>
                <a:latin typeface="AcadNusx" pitchFamily="2" charset="0"/>
              </a:rPr>
              <a:t>2-2.5 m</a:t>
            </a:r>
            <a:r>
              <a:rPr lang="en-US" sz="24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</a:p>
        </p:txBody>
      </p:sp>
      <p:pic>
        <p:nvPicPr>
          <p:cNvPr id="4" name="Picture 3" descr="IMG_03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492896"/>
            <a:ext cx="5588000" cy="41910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71414"/>
            <a:ext cx="89281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err="1" smtClean="0">
                <a:solidFill>
                  <a:srgbClr val="C00000"/>
                </a:solidFill>
                <a:latin typeface="AcadMtavr" pitchFamily="2" charset="0"/>
              </a:rPr>
              <a:t>nergis</a:t>
            </a:r>
            <a:r>
              <a:rPr lang="en-US" sz="3600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AcadMtavr" pitchFamily="2" charset="0"/>
              </a:rPr>
              <a:t>momzadeba</a:t>
            </a:r>
            <a:r>
              <a:rPr lang="en-US" sz="3600" b="1" dirty="0">
                <a:solidFill>
                  <a:srgbClr val="C00000"/>
                </a:solidFill>
                <a:latin typeface="AcadMtavr" pitchFamily="2" charset="0"/>
              </a:rPr>
              <a:t> – </a:t>
            </a:r>
            <a:endParaRPr lang="en-US" sz="36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r>
              <a:rPr lang="en-US" sz="3600" b="1" dirty="0" err="1" smtClean="0">
                <a:solidFill>
                  <a:srgbClr val="C00000"/>
                </a:solidFill>
                <a:latin typeface="AcadMtavr" pitchFamily="2" charset="0"/>
              </a:rPr>
              <a:t>dargva</a:t>
            </a:r>
            <a:endParaRPr lang="en-US" sz="36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standartuli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nergi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1  an 2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wliani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,  </a:t>
            </a: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ormos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cadNusx" pitchFamily="2" charset="0"/>
              </a:rPr>
              <a:t>amoReba</a:t>
            </a:r>
            <a:r>
              <a:rPr lang="en-US" sz="2400" b="1" dirty="0" smtClean="0">
                <a:solidFill>
                  <a:srgbClr val="C00000"/>
                </a:solidFill>
                <a:latin typeface="AcadNusx" pitchFamily="2" charset="0"/>
              </a:rPr>
              <a:t> 30X30sm</a:t>
            </a: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datkepneT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mcenaris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irgvliv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niadagi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;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US" sz="2400" b="1" dirty="0" err="1">
                <a:solidFill>
                  <a:srgbClr val="C00000"/>
                </a:solidFill>
                <a:latin typeface="AcadNusx" pitchFamily="2" charset="0"/>
              </a:rPr>
              <a:t>rwyva</a:t>
            </a:r>
            <a:r>
              <a:rPr lang="en-US" sz="24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</a:p>
          <a:p>
            <a:pPr marL="342900" indent="-342900">
              <a:defRPr/>
            </a:pPr>
            <a:endParaRPr lang="en-US" sz="24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5" name="Picture 4" descr="cherenki-ezhevi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564904"/>
            <a:ext cx="5400600" cy="40335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71414"/>
            <a:ext cx="91440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sasuqebis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cadMtavr" pitchFamily="2" charset="0"/>
              </a:rPr>
              <a:t>gamoyeneba</a:t>
            </a:r>
            <a:r>
              <a:rPr lang="en-US" sz="24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endParaRPr lang="en-US" sz="24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/>
            <a:endParaRPr lang="en-US" sz="2000" b="1" dirty="0">
              <a:solidFill>
                <a:srgbClr val="002060"/>
              </a:solidFill>
              <a:latin typeface="AcadMtavr" pitchFamily="2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niadagis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momzadebisas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erT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heqtarze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SevitanoT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40--50 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t.   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gadamwvari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nakeli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>
              <a:buFont typeface="Wingdings" pitchFamily="2" charset="2"/>
              <a:buChar char="q"/>
            </a:pP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biohumusi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niadagSi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SevitanoT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humusis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balansis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AcadNusx" pitchFamily="2" charset="0"/>
              </a:rPr>
              <a:t>mixedviT</a:t>
            </a:r>
            <a:r>
              <a:rPr lang="en-US" sz="2000" b="1" dirty="0">
                <a:solidFill>
                  <a:srgbClr val="002060"/>
                </a:solidFill>
                <a:latin typeface="AcadNusx" pitchFamily="2" charset="0"/>
              </a:rPr>
              <a:t>; </a:t>
            </a:r>
            <a:endParaRPr lang="en-US" sz="2000" b="1" dirty="0" smtClean="0">
              <a:solidFill>
                <a:srgbClr val="002060"/>
              </a:solidFill>
              <a:latin typeface="AcadNusx" pitchFamily="2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foTlovani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da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fesvuri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kvebisaTvis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rekomendirebulia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organika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- 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Seicavs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organul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nivTierebebs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,   </a:t>
            </a:r>
          </a:p>
          <a:p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sulfatebs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,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magniums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, 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spilenZs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da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sxva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mikroelementebs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. </a:t>
            </a:r>
          </a:p>
          <a:p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miwodeba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SesaZlebelia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wveTovani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morwyvis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gziT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, 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kargad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 </a:t>
            </a:r>
          </a:p>
          <a:p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Tavsebadia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,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ekologiurad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usafrTxoa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organika-organuli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sasuqi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 1l+60l 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wyali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. B</a:t>
            </a:r>
            <a:r>
              <a:rPr lang="ka-GE" sz="2000" b="1" dirty="0" smtClean="0">
                <a:solidFill>
                  <a:srgbClr val="002060"/>
                </a:solidFill>
                <a:latin typeface="AcadNusx" pitchFamily="2" charset="0"/>
              </a:rPr>
              <a:t>ბ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iodepoziti</a:t>
            </a:r>
            <a:r>
              <a:rPr lang="ka-GE" sz="2000" b="1" dirty="0" smtClean="0">
                <a:solidFill>
                  <a:srgbClr val="002060"/>
                </a:solidFill>
                <a:latin typeface="AcadNusx" pitchFamily="2" charset="0"/>
              </a:rPr>
              <a:t>  1  ლიტრი  + 500ლ  წყალი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,</a:t>
            </a:r>
            <a:r>
              <a:rPr lang="en-US" sz="2000" b="1" dirty="0" err="1" smtClean="0">
                <a:solidFill>
                  <a:srgbClr val="002060"/>
                </a:solidFill>
                <a:latin typeface="AcadNusx" pitchFamily="2" charset="0"/>
              </a:rPr>
              <a:t>blekjeki</a:t>
            </a:r>
            <a:r>
              <a:rPr lang="en-US" sz="2000" b="1" dirty="0" smtClean="0">
                <a:solidFill>
                  <a:srgbClr val="002060"/>
                </a:solidFill>
                <a:latin typeface="AcadNusx" pitchFamily="2" charset="0"/>
              </a:rPr>
              <a:t>.</a:t>
            </a:r>
          </a:p>
        </p:txBody>
      </p:sp>
      <p:pic>
        <p:nvPicPr>
          <p:cNvPr id="4" name="Picture 3" descr="uekl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4005064"/>
            <a:ext cx="3323861" cy="2492896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0825" y="188913"/>
            <a:ext cx="8280400" cy="61928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/>
            </a:r>
            <a:b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</a:br>
            <a:r>
              <a:rPr lang="ka-GE" sz="2800" b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მაყვლის</a:t>
            </a:r>
            <a:r>
              <a:rPr kumimoji="0" lang="en-US" sz="2800" b="1" i="0" u="none" strike="noStrike" kern="1200" cap="none" spc="0" normalizeH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mavnebel-daavadebebi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800" b="1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nacrisferi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sidample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Stambis</a:t>
            </a:r>
            <a:r>
              <a:rPr lang="en-US" sz="2000" b="1" dirty="0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kibo</a:t>
            </a:r>
            <a:endParaRPr lang="en-US" sz="2000" b="1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foTlis</a:t>
            </a:r>
            <a:r>
              <a:rPr lang="en-US" sz="2000" b="1" dirty="0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Janga</a:t>
            </a:r>
            <a:endParaRPr lang="en-US" sz="2000" b="1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bugri</a:t>
            </a:r>
            <a:endParaRPr lang="en-US" sz="2000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maisis</a:t>
            </a:r>
            <a:r>
              <a:rPr lang="en-US" sz="2000" b="1" dirty="0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xoWo</a:t>
            </a:r>
            <a:r>
              <a:rPr lang="en-US" sz="2000" b="1" dirty="0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matlebi</a:t>
            </a:r>
            <a:endParaRPr lang="en-US" sz="2000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endParaRPr lang="en-US" sz="2000" b="1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brZolis</a:t>
            </a:r>
            <a:r>
              <a:rPr lang="en-US" sz="2800" b="1" dirty="0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RonisZiebebi</a:t>
            </a:r>
            <a:endParaRPr lang="en-US" sz="2000" b="1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turingeni</a:t>
            </a:r>
            <a:endParaRPr lang="en-US" sz="2000" b="1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boverini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fitokatena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lang="en-US" sz="2000" b="1" dirty="0" err="1" smtClean="0">
                <a:solidFill>
                  <a:srgbClr val="C00000"/>
                </a:solidFill>
                <a:latin typeface="AcadMtavr" pitchFamily="2" charset="0"/>
                <a:ea typeface="+mj-ea"/>
                <a:cs typeface="+mj-cs"/>
              </a:rPr>
              <a:t>lipidini</a:t>
            </a:r>
            <a:endParaRPr lang="en-US" sz="2000" b="1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cadMtavr" pitchFamily="2" charset="0"/>
              <a:ea typeface="+mj-ea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800" b="1" dirty="0" smtClean="0">
              <a:solidFill>
                <a:srgbClr val="C00000"/>
              </a:solidFill>
              <a:latin typeface="AcadMtavr" pitchFamily="2" charset="0"/>
              <a:ea typeface="+mj-ea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  <a:t>M</a:t>
            </a:r>
            <a:b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Mtavr" pitchFamily="2" charset="0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Nusx" pitchFamily="2" charset="0"/>
                <a:ea typeface="+mj-ea"/>
                <a:cs typeface="+mj-cs"/>
              </a:rPr>
              <a:t/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Nusx" pitchFamily="2" charset="0"/>
                <a:ea typeface="+mj-ea"/>
                <a:cs typeface="+mj-cs"/>
              </a:rPr>
            </a:br>
            <a:r>
              <a:rPr kumimoji="0" lang="ka-G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Nusx" pitchFamily="2" charset="0"/>
                <a:ea typeface="+mj-ea"/>
                <a:cs typeface="+mj-cs"/>
              </a:rPr>
              <a:t/>
            </a:r>
            <a:br>
              <a:rPr kumimoji="0" lang="ka-GE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cadNusx" pitchFamily="2" charset="0"/>
                <a:ea typeface="+mj-ea"/>
                <a:cs typeface="+mj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71305" y="2773916"/>
            <a:ext cx="2398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 smtClean="0">
                <a:solidFill>
                  <a:srgbClr val="C00000"/>
                </a:solidFill>
                <a:latin typeface="AcadMtavr" pitchFamily="2" charset="0"/>
              </a:rPr>
              <a:t>nayofis</a:t>
            </a:r>
            <a:r>
              <a:rPr lang="en-US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AcadMtavr" pitchFamily="2" charset="0"/>
              </a:rPr>
              <a:t>sidample</a:t>
            </a:r>
            <a:endParaRPr lang="en-US" b="1" dirty="0" smtClean="0">
              <a:solidFill>
                <a:srgbClr val="C00000"/>
              </a:solidFill>
              <a:latin typeface="AcadMtavr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78945" y="6215082"/>
            <a:ext cx="90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 smtClean="0">
                <a:solidFill>
                  <a:srgbClr val="C00000"/>
                </a:solidFill>
                <a:latin typeface="AcadMtavr" pitchFamily="2" charset="0"/>
              </a:rPr>
              <a:t>tkipa</a:t>
            </a:r>
            <a:endParaRPr lang="en-US" b="1" dirty="0" smtClean="0">
              <a:solidFill>
                <a:srgbClr val="C00000"/>
              </a:solidFill>
              <a:latin typeface="AcadMtavr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97301" y="6215082"/>
            <a:ext cx="216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 smtClean="0">
                <a:solidFill>
                  <a:srgbClr val="C00000"/>
                </a:solidFill>
                <a:latin typeface="AcadMtavr" pitchFamily="2" charset="0"/>
              </a:rPr>
              <a:t>foTlis</a:t>
            </a:r>
            <a:r>
              <a:rPr lang="en-US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AcadMtavr" pitchFamily="2" charset="0"/>
              </a:rPr>
              <a:t>nacari</a:t>
            </a:r>
            <a:endParaRPr lang="en-US" b="1" dirty="0" smtClean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9" name="Picture 8" descr="weevil_cl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57166"/>
            <a:ext cx="3167066" cy="2358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5500694" y="278605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defRPr/>
            </a:pPr>
            <a:r>
              <a:rPr lang="en-US" b="1" dirty="0" err="1" smtClean="0">
                <a:solidFill>
                  <a:srgbClr val="C00000"/>
                </a:solidFill>
                <a:latin typeface="AcadMtavr" pitchFamily="2" charset="0"/>
              </a:rPr>
              <a:t>maisis</a:t>
            </a:r>
            <a:r>
              <a:rPr lang="en-US" b="1" dirty="0" smtClean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AcadMtavr" pitchFamily="2" charset="0"/>
              </a:rPr>
              <a:t>xoWo</a:t>
            </a:r>
            <a:endParaRPr lang="en-US" b="1" dirty="0" smtClean="0">
              <a:solidFill>
                <a:srgbClr val="C00000"/>
              </a:solidFill>
              <a:latin typeface="AcadMtavr" pitchFamily="2" charset="0"/>
            </a:endParaRPr>
          </a:p>
        </p:txBody>
      </p:sp>
      <p:pic>
        <p:nvPicPr>
          <p:cNvPr id="11" name="Picture 10" descr="nayofis sidamp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367773"/>
            <a:ext cx="3145532" cy="2359149"/>
          </a:xfrm>
          <a:prstGeom prst="rect">
            <a:avLst/>
          </a:prstGeom>
        </p:spPr>
      </p:pic>
      <p:pic>
        <p:nvPicPr>
          <p:cNvPr id="12" name="Picture 11" descr="ткипа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429000"/>
            <a:ext cx="4032448" cy="2535790"/>
          </a:xfrm>
          <a:prstGeom prst="rect">
            <a:avLst/>
          </a:prstGeom>
        </p:spPr>
      </p:pic>
      <p:pic>
        <p:nvPicPr>
          <p:cNvPr id="13" name="Picture 12" descr="natsar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431260"/>
            <a:ext cx="3960440" cy="2551438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285750" y="-1323528"/>
            <a:ext cx="85725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ka-GE" sz="5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PG Glaho" pitchFamily="34" charset="0"/>
                <a:ea typeface="+mj-ea"/>
                <a:cs typeface="+mj-cs"/>
              </a:rPr>
              <a:t>მადლობას მოგახსენებთ  ყურადღებისათვის</a:t>
            </a:r>
            <a:endParaRPr lang="en-US" sz="54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  <a:latin typeface="BPG Glaho" pitchFamily="34" charset="0"/>
              <a:ea typeface="+mj-ea"/>
              <a:cs typeface="+mj-cs"/>
            </a:endParaRPr>
          </a:p>
        </p:txBody>
      </p:sp>
      <p:pic>
        <p:nvPicPr>
          <p:cNvPr id="8" name="Picture 7" descr="http://st.gdefon.ru/wallpapers_original/wallpapers/508052_yagody_klubnika_ezhevika_2560x1600_(www.GdeFon.ru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285992"/>
            <a:ext cx="600079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847443"/>
            <a:ext cx="3214679" cy="25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1588" y="3344964"/>
            <a:ext cx="2278063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viqtoria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94023" y="3356076"/>
            <a:ext cx="317817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a-GE" dirty="0" smtClean="0">
                <a:solidFill>
                  <a:srgbClr val="FF0000"/>
                </a:solidFill>
              </a:rPr>
              <a:t>სანანდრიასი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91188" y="3343376"/>
            <a:ext cx="3452812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kiwi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9210" y="6495033"/>
            <a:ext cx="22796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malina-marwyvi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6426771"/>
            <a:ext cx="3452813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a-GE" dirty="0" smtClean="0">
                <a:solidFill>
                  <a:srgbClr val="FF0000"/>
                </a:solidFill>
              </a:rPr>
              <a:t>ალბიონი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54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7882" y="836712"/>
            <a:ext cx="356294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0691" y="836712"/>
            <a:ext cx="3073309" cy="2563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0200" y="3796262"/>
            <a:ext cx="3286125" cy="2711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Продам саженцы клубники сорта Кулон в Донецке - изображение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2" y="3867700"/>
            <a:ext cx="2963979" cy="2643206"/>
          </a:xfrm>
          <a:prstGeom prst="rect">
            <a:avLst/>
          </a:prstGeom>
          <a:noFill/>
        </p:spPr>
      </p:pic>
      <p:sp>
        <p:nvSpPr>
          <p:cNvPr id="18" name="Прямоугольник 13"/>
          <p:cNvSpPr/>
          <p:nvPr/>
        </p:nvSpPr>
        <p:spPr>
          <a:xfrm>
            <a:off x="6215074" y="6498208"/>
            <a:ext cx="29083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Nusx" pitchFamily="2" charset="0"/>
              </a:rPr>
              <a:t>kondoli</a:t>
            </a:r>
            <a:endParaRPr lang="ru-RU" dirty="0"/>
          </a:p>
        </p:txBody>
      </p:sp>
      <p:pic>
        <p:nvPicPr>
          <p:cNvPr id="19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72171" y="3848671"/>
            <a:ext cx="3143271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7313" y="757554"/>
            <a:ext cx="491331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jiSebis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AcadMtavr" pitchFamily="2" charset="0"/>
              </a:rPr>
              <a:t>SerCeva</a:t>
            </a:r>
            <a:endParaRPr lang="en-US" sz="3200" b="1" dirty="0" smtClean="0">
              <a:solidFill>
                <a:srgbClr val="C00000"/>
              </a:solidFill>
              <a:latin typeface="AcadMtavr" pitchFamily="2" charset="0"/>
            </a:endParaRPr>
          </a:p>
          <a:p>
            <a:pPr algn="ctr">
              <a:defRPr/>
            </a:pPr>
            <a:endParaRPr lang="en-US" sz="3200" b="1" dirty="0">
              <a:solidFill>
                <a:srgbClr val="FF0000"/>
              </a:solidFill>
              <a:latin typeface="AcadMtavr" pitchFamily="2" charset="0"/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jiSebis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adaptacia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_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sxvadasxva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regionisa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Tu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klimatis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mimarT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 </a:t>
            </a:r>
          </a:p>
          <a:p>
            <a:pPr algn="ctr">
              <a:defRPr/>
            </a:pPr>
            <a:endParaRPr lang="en-US" sz="2800" b="1" i="1" dirty="0" smtClean="0">
              <a:solidFill>
                <a:srgbClr val="002060"/>
              </a:solidFill>
              <a:latin typeface="AcadNusx" pitchFamily="2" charset="0"/>
            </a:endParaRPr>
          </a:p>
          <a:p>
            <a:pPr algn="ctr">
              <a:defRPr/>
            </a:pPr>
            <a:r>
              <a:rPr lang="en-US" sz="2800" b="1" i="1" dirty="0" err="1" smtClean="0">
                <a:solidFill>
                  <a:srgbClr val="002060"/>
                </a:solidFill>
                <a:latin typeface="AcadNusx" pitchFamily="2" charset="0"/>
              </a:rPr>
              <a:t>yuradReba</a:t>
            </a:r>
            <a:r>
              <a:rPr lang="en-US" sz="2800" b="1" i="1" dirty="0" smtClean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cadNusx" pitchFamily="2" charset="0"/>
              </a:rPr>
              <a:t>unda</a:t>
            </a:r>
            <a:r>
              <a:rPr lang="en-US" sz="2800" b="1" i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cadNusx" pitchFamily="2" charset="0"/>
              </a:rPr>
              <a:t>mieqces</a:t>
            </a:r>
            <a:r>
              <a:rPr lang="en-US" sz="2800" b="1" i="1" dirty="0">
                <a:solidFill>
                  <a:srgbClr val="002060"/>
                </a:solidFill>
                <a:latin typeface="AcadNusx" pitchFamily="2" charset="0"/>
              </a:rPr>
              <a:t>: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gemur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Tvisebebs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msxmoiarobis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dawyebas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daavadebebis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mimarT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gamZleobas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nayofis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xarisxs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;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002060"/>
                </a:solidFill>
                <a:latin typeface="AcadNusx" pitchFamily="2" charset="0"/>
              </a:rPr>
              <a:t>mosavals</a:t>
            </a:r>
            <a:r>
              <a:rPr lang="en-US" sz="2800" b="1" dirty="0">
                <a:solidFill>
                  <a:srgbClr val="002060"/>
                </a:solidFill>
                <a:latin typeface="AcadNusx" pitchFamily="2" charset="0"/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857628"/>
            <a:ext cx="3571901" cy="2701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908772"/>
            <a:ext cx="3500462" cy="2663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8928100" cy="18780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latin typeface="AcadMtavr" pitchFamily="2" charset="0"/>
              </a:rPr>
              <a:t>         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adgilis</a:t>
            </a:r>
            <a:r>
              <a:rPr lang="en-US" sz="3200" b="1" dirty="0">
                <a:solidFill>
                  <a:srgbClr val="C00000"/>
                </a:solidFill>
                <a:latin typeface="AcadMtavr" pitchFamily="2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cadMtavr" pitchFamily="2" charset="0"/>
              </a:rPr>
              <a:t>SerCeva</a:t>
            </a:r>
            <a:endParaRPr lang="en-US" sz="3200" b="1" dirty="0">
              <a:solidFill>
                <a:srgbClr val="C00000"/>
              </a:solidFill>
              <a:latin typeface="AcadMtavr" pitchFamily="2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mziani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adgili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;  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nayofieri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, </a:t>
            </a:r>
            <a:r>
              <a:rPr lang="ka-GE" sz="2800" b="1" dirty="0">
                <a:solidFill>
                  <a:srgbClr val="C00000"/>
                </a:solidFill>
                <a:latin typeface="AcadNusx" pitchFamily="2" charset="0"/>
              </a:rPr>
              <a:t>კ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argi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struqtur</a:t>
            </a:r>
            <a:r>
              <a:rPr lang="ka-GE" sz="2800" b="1" dirty="0">
                <a:solidFill>
                  <a:srgbClr val="C00000"/>
                </a:solidFill>
                <a:latin typeface="AcadNusx" pitchFamily="2" charset="0"/>
              </a:rPr>
              <a:t>ის,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haeraci</a:t>
            </a:r>
            <a:r>
              <a:rPr lang="ka-GE" sz="2800" b="1" dirty="0">
                <a:solidFill>
                  <a:srgbClr val="C00000"/>
                </a:solidFill>
                <a:latin typeface="AcadNusx" pitchFamily="2" charset="0"/>
              </a:rPr>
              <a:t>ის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a</a:t>
            </a:r>
            <a:r>
              <a:rPr lang="ka-GE" sz="2800" b="1" dirty="0">
                <a:solidFill>
                  <a:srgbClr val="C00000"/>
                </a:solidFill>
                <a:latin typeface="AcadNusx" pitchFamily="2" charset="0"/>
              </a:rPr>
              <a:t> და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drenaJis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mqone</a:t>
            </a:r>
            <a:r>
              <a:rPr lang="en-US" sz="2800" b="1" dirty="0">
                <a:solidFill>
                  <a:srgbClr val="C00000"/>
                </a:solidFill>
                <a:latin typeface="AcadNusx" pitchFamily="2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cadNusx" pitchFamily="2" charset="0"/>
              </a:rPr>
              <a:t>niadagi</a:t>
            </a:r>
            <a:r>
              <a:rPr lang="ka-GE" sz="2800" b="1" dirty="0">
                <a:solidFill>
                  <a:srgbClr val="C00000"/>
                </a:solidFill>
                <a:latin typeface="AcadNusx" pitchFamily="2" charset="0"/>
              </a:rPr>
              <a:t>.</a:t>
            </a:r>
            <a:endParaRPr lang="en-US" sz="2800" b="1" dirty="0">
              <a:solidFill>
                <a:srgbClr val="C00000"/>
              </a:solidFill>
              <a:latin typeface="AcadNusx" pitchFamily="2" charset="0"/>
            </a:endParaRPr>
          </a:p>
        </p:txBody>
      </p:sp>
      <p:pic>
        <p:nvPicPr>
          <p:cNvPr id="8195" name="Рисунок 2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428728" y="2571744"/>
            <a:ext cx="5954732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1694"/>
            <a:ext cx="9109011" cy="54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20662" cy="5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05619" cy="52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5177016</TotalTime>
  <Words>1055</Words>
  <Application>Microsoft Office PowerPoint</Application>
  <PresentationFormat>Экран (4:3)</PresentationFormat>
  <Paragraphs>261</Paragraphs>
  <Slides>46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55" baseType="lpstr">
      <vt:lpstr>AcadMtavr</vt:lpstr>
      <vt:lpstr>AcadNusx</vt:lpstr>
      <vt:lpstr>Arial</vt:lpstr>
      <vt:lpstr>BPG Glaho</vt:lpstr>
      <vt:lpstr>Calibri</vt:lpstr>
      <vt:lpstr>Cambria</vt:lpstr>
      <vt:lpstr>Wingdings</vt:lpstr>
      <vt:lpstr>Office Theme</vt:lpstr>
      <vt:lpstr>1_Office Theme</vt:lpstr>
      <vt:lpstr>               lali goginava  soflis meurneobis mecnierebaTa doqtori   kenkrovani kulturebis მოვლის თავისებურებანი </vt:lpstr>
      <vt:lpstr>Презентация PowerPoint</vt:lpstr>
      <vt:lpstr>Презентация PowerPoint</vt:lpstr>
      <vt:lpstr>Tanamedrove teqnologiebi marwyvis warmoebaSi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marwyvis mavnebel-daavadebebiM   mavneblebi: * bugrebi; * cxvirgrZela; * tkipebi  ZiriTadi daavadebebi:  * foTlis laqianoba;  * nacrisferi sidample; * fesvis Savi sidample; * fitoftora.  kontroli: * gamoiyeneT rezistentuli  jiSebi; * xSirad ganaaxleT CiTilebi; * dargeT CiTili kargad gafxvierebul niadagSi * uzrunvelyaviT drenaJiT; * aiReT mosavali droulad,    </vt:lpstr>
      <vt:lpstr>     </vt:lpstr>
      <vt:lpstr>Презентация PowerPoint</vt:lpstr>
      <vt:lpstr>Презентация PowerPoint</vt:lpstr>
      <vt:lpstr>    Tanamedrove  teqnologiebi Jolos warmoebaSi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mocxaris gaSeneba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კუკური</dc:creator>
  <cp:lastModifiedBy>user</cp:lastModifiedBy>
  <cp:revision>383</cp:revision>
  <dcterms:created xsi:type="dcterms:W3CDTF">2011-10-10T17:12:57Z</dcterms:created>
  <dcterms:modified xsi:type="dcterms:W3CDTF">2017-03-23T06:03:25Z</dcterms:modified>
</cp:coreProperties>
</file>