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Lst>
  <p:notesMasterIdLst>
    <p:notesMasterId r:id="rId14"/>
  </p:notesMasterIdLst>
  <p:handoutMasterIdLst>
    <p:handoutMasterId r:id="rId15"/>
  </p:handoutMasterIdLst>
  <p:sldIdLst>
    <p:sldId id="285" r:id="rId3"/>
    <p:sldId id="298" r:id="rId4"/>
    <p:sldId id="272" r:id="rId5"/>
    <p:sldId id="299" r:id="rId6"/>
    <p:sldId id="274" r:id="rId7"/>
    <p:sldId id="325" r:id="rId8"/>
    <p:sldId id="324" r:id="rId9"/>
    <p:sldId id="321" r:id="rId10"/>
    <p:sldId id="323" r:id="rId11"/>
    <p:sldId id="322" r:id="rId12"/>
    <p:sldId id="330" r:id="rId13"/>
  </p:sldIdLst>
  <p:sldSz cx="9144000" cy="6858000" type="screen4x3"/>
  <p:notesSz cx="9144000" cy="6858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160">
          <p15:clr>
            <a:srgbClr val="A4A3A4"/>
          </p15:clr>
        </p15:guide>
        <p15:guide id="2" pos="28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561B"/>
    <a:srgbClr val="000000"/>
    <a:srgbClr val="FF6699"/>
    <a:srgbClr val="990099"/>
    <a:srgbClr val="9999FF"/>
    <a:srgbClr val="FF9966"/>
    <a:srgbClr val="9966FF"/>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3573" autoAdjust="0"/>
  </p:normalViewPr>
  <p:slideViewPr>
    <p:cSldViewPr>
      <p:cViewPr>
        <p:scale>
          <a:sx n="70" d="100"/>
          <a:sy n="70" d="100"/>
        </p:scale>
        <p:origin x="-137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0" d="100"/>
        <a:sy n="60" d="100"/>
      </p:scale>
      <p:origin x="0" y="0"/>
    </p:cViewPr>
  </p:sorterViewPr>
  <p:notesViewPr>
    <p:cSldViewPr>
      <p:cViewPr varScale="1">
        <p:scale>
          <a:sx n="76" d="100"/>
          <a:sy n="76" d="100"/>
        </p:scale>
        <p:origin x="-1848" y="-90"/>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C55E266-AD2E-4BE7-8EF0-D204D7F417E7}" type="datetimeFigureOut">
              <a:rPr lang="en-US"/>
              <a:pPr>
                <a:defRPr/>
              </a:pPr>
              <a:t>4/18/2017</a:t>
            </a:fld>
            <a:endParaRPr lang="en-US"/>
          </a:p>
        </p:txBody>
      </p:sp>
      <p:sp>
        <p:nvSpPr>
          <p:cNvPr id="4" name="Footer Placeholder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475DEE26-6310-4F04-8FF3-34FC510543DF}" type="slidenum">
              <a:rPr lang="en-US"/>
              <a:pPr>
                <a:defRPr/>
              </a:pPr>
              <a:t>‹#›</a:t>
            </a:fld>
            <a:endParaRPr lang="en-US"/>
          </a:p>
        </p:txBody>
      </p:sp>
    </p:spTree>
    <p:extLst>
      <p:ext uri="{BB962C8B-B14F-4D97-AF65-F5344CB8AC3E}">
        <p14:creationId xmlns:p14="http://schemas.microsoft.com/office/powerpoint/2010/main" val="2232262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647AEA5-B056-4E91-8587-A9C5FD0DC98E}" type="datetimeFigureOut">
              <a:rPr lang="en-US"/>
              <a:pPr>
                <a:defRPr/>
              </a:pPr>
              <a:t>4/18/2017</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CDE12E26-9DB1-4643-A1A9-213D608B011F}" type="slidenum">
              <a:rPr lang="en-US"/>
              <a:pPr>
                <a:defRPr/>
              </a:pPr>
              <a:t>‹#›</a:t>
            </a:fld>
            <a:endParaRPr lang="en-US"/>
          </a:p>
        </p:txBody>
      </p:sp>
    </p:spTree>
    <p:extLst>
      <p:ext uri="{BB962C8B-B14F-4D97-AF65-F5344CB8AC3E}">
        <p14:creationId xmlns:p14="http://schemas.microsoft.com/office/powerpoint/2010/main" val="9988628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5</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6</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7</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8</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9</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10</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11</a:t>
            </a:fld>
            <a:endParaRPr lang="en-US"/>
          </a:p>
        </p:txBody>
      </p:sp>
    </p:spTree>
    <p:extLst>
      <p:ext uri="{BB962C8B-B14F-4D97-AF65-F5344CB8AC3E}">
        <p14:creationId xmlns:p14="http://schemas.microsoft.com/office/powerpoint/2010/main" val="2425160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86260C5-D30D-431E-8A0B-F0FA78BE5C08}" type="datetimeFigureOut">
              <a:rPr lang="en-US"/>
              <a:pPr>
                <a:defRPr/>
              </a:pPr>
              <a:t>4/18/2017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BD1A8F9-EEF7-442B-8722-7EF0265B8EF3}"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B3C3F2A-2E79-4E1B-876B-82260759BCA9}" type="datetimeFigureOut">
              <a:rPr lang="en-US"/>
              <a:pPr>
                <a:defRPr/>
              </a:pPr>
              <a:t>4/18/2017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B4F0A15-E128-4B53-8ACE-4134C7545B6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07B9E22-690A-4E81-B517-5CF8C92D5CF9}" type="datetimeFigureOut">
              <a:rPr lang="en-US"/>
              <a:pPr>
                <a:defRPr/>
              </a:pPr>
              <a:t>4/18/2017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45279AA-A5BE-4288-90BA-99ADD6E9FBB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386260C5-D30D-431E-8A0B-F0FA78BE5C08}" type="datetimeFigureOut">
              <a:rPr lang="en-US" smtClean="0"/>
              <a:pPr>
                <a:defRPr/>
              </a:pPr>
              <a:t>4/18/2017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BD1A8F9-EEF7-442B-8722-7EF0265B8EF3}" type="slidenum">
              <a:rPr lang="en-US" smtClean="0"/>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F4E48A02-119A-4FFE-9D17-4133C516E9A9}" type="datetimeFigureOut">
              <a:rPr lang="en-US" smtClean="0"/>
              <a:pPr>
                <a:defRPr/>
              </a:pPr>
              <a:t>4/18/2017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210A811-D0D7-4197-9351-E9A9B2CEE0BA}" type="slidenum">
              <a:rPr lang="en-US" smtClean="0"/>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FD46C477-BE55-437A-BA30-3E799FFF4CAB}" type="datetimeFigureOut">
              <a:rPr lang="en-US" smtClean="0"/>
              <a:pPr>
                <a:defRPr/>
              </a:pPr>
              <a:t>4/18/2017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25657BD7-ACD0-40CA-98F4-89C5EDBEBE08}" type="slidenum">
              <a:rPr lang="en-US" smtClean="0"/>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9CDA0431-4153-478E-9BF5-3145A13D7583}" type="datetimeFigureOut">
              <a:rPr lang="en-US" smtClean="0"/>
              <a:pPr>
                <a:defRPr/>
              </a:pPr>
              <a:t>4/18/2017</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CB5383DF-20C0-428E-8859-6BA041914960}" type="slidenum">
              <a:rPr lang="en-US" smtClean="0"/>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9BF148D2-9684-41FB-A2CB-18271480E4F7}" type="datetimeFigureOut">
              <a:rPr lang="en-US" smtClean="0"/>
              <a:pPr>
                <a:defRPr/>
              </a:pPr>
              <a:t>4/18/2017</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0B0F0750-302D-4F4C-A581-528076B2D104}" type="slidenum">
              <a:rPr lang="en-US" smtClean="0"/>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BA75EDAC-AC01-451C-91D6-60E146E4A4CF}" type="datetimeFigureOut">
              <a:rPr lang="en-US" smtClean="0"/>
              <a:pPr>
                <a:defRPr/>
              </a:pPr>
              <a:t>4/18/2017</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15F9E59C-EC11-4E84-AA01-E50247D3AD0A}" type="slidenum">
              <a:rPr lang="en-US" smtClean="0"/>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415794C-FBA0-430C-8BE1-3C133A7ADF3C}" type="datetimeFigureOut">
              <a:rPr lang="en-US" smtClean="0"/>
              <a:pPr>
                <a:defRPr/>
              </a:pPr>
              <a:t>4/18/2017</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83429D2E-E9C2-4184-A52E-E29A9DF663DB}" type="slidenum">
              <a:rPr lang="en-US" smtClean="0"/>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BED8B110-6835-49E9-B51B-D0B45A3B26F0}" type="datetimeFigureOut">
              <a:rPr lang="en-US" smtClean="0"/>
              <a:pPr>
                <a:defRPr/>
              </a:pPr>
              <a:t>4/18/2017</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F6C02D5E-A271-41CE-9315-BAF1A551A38F}"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4E48A02-119A-4FFE-9D17-4133C516E9A9}" type="datetimeFigureOut">
              <a:rPr lang="en-US"/>
              <a:pPr>
                <a:defRPr/>
              </a:pPr>
              <a:t>4/18/2017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210A811-D0D7-4197-9351-E9A9B2CEE0BA}"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5B64DFC1-CE48-4CD3-A250-E483C89B9D9D}" type="datetimeFigureOut">
              <a:rPr lang="en-US" smtClean="0"/>
              <a:pPr>
                <a:defRPr/>
              </a:pPr>
              <a:t>4/18/2017</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D0C4FC22-651A-401D-9192-78C20473FE3F}" type="slidenum">
              <a:rPr lang="en-US" smtClean="0"/>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8B3C3F2A-2E79-4E1B-876B-82260759BCA9}" type="datetimeFigureOut">
              <a:rPr lang="en-US" smtClean="0"/>
              <a:pPr>
                <a:defRPr/>
              </a:pPr>
              <a:t>4/18/2017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0B4F0A15-E128-4B53-8ACE-4134C7545B6C}" type="slidenum">
              <a:rPr lang="en-US" smtClean="0"/>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307B9E22-690A-4E81-B517-5CF8C92D5CF9}" type="datetimeFigureOut">
              <a:rPr lang="en-US" smtClean="0"/>
              <a:pPr>
                <a:defRPr/>
              </a:pPr>
              <a:t>4/18/2017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45279AA-A5BE-4288-90BA-99ADD6E9FBB7}"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D46C477-BE55-437A-BA30-3E799FFF4CAB}" type="datetimeFigureOut">
              <a:rPr lang="en-US"/>
              <a:pPr>
                <a:defRPr/>
              </a:pPr>
              <a:t>4/18/2017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5657BD7-ACD0-40CA-98F4-89C5EDBEBE0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CDA0431-4153-478E-9BF5-3145A13D7583}" type="datetimeFigureOut">
              <a:rPr lang="en-US"/>
              <a:pPr>
                <a:defRPr/>
              </a:pPr>
              <a:t>4/18/2017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B5383DF-20C0-428E-8859-6BA04191496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BF148D2-9684-41FB-A2CB-18271480E4F7}" type="datetimeFigureOut">
              <a:rPr lang="en-US"/>
              <a:pPr>
                <a:defRPr/>
              </a:pPr>
              <a:t>4/18/2017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B0F0750-302D-4F4C-A581-528076B2D10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A75EDAC-AC01-451C-91D6-60E146E4A4CF}" type="datetimeFigureOut">
              <a:rPr lang="en-US"/>
              <a:pPr>
                <a:defRPr/>
              </a:pPr>
              <a:t>4/18/2017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5F9E59C-EC11-4E84-AA01-E50247D3AD0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415794C-FBA0-430C-8BE1-3C133A7ADF3C}" type="datetimeFigureOut">
              <a:rPr lang="en-US"/>
              <a:pPr>
                <a:defRPr/>
              </a:pPr>
              <a:t>4/18/2017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3429D2E-E9C2-4184-A52E-E29A9DF663D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ED8B110-6835-49E9-B51B-D0B45A3B26F0}" type="datetimeFigureOut">
              <a:rPr lang="en-US"/>
              <a:pPr>
                <a:defRPr/>
              </a:pPr>
              <a:t>4/18/2017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C02D5E-A271-41CE-9315-BAF1A551A38F}"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B64DFC1-CE48-4CD3-A250-E483C89B9D9D}" type="datetimeFigureOut">
              <a:rPr lang="en-US"/>
              <a:pPr>
                <a:defRPr/>
              </a:pPr>
              <a:t>4/18/2017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0C4FC22-651A-401D-9192-78C20473FE3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FFEFD1"/>
            </a:gs>
            <a:gs pos="64999">
              <a:srgbClr val="F0EBD5"/>
            </a:gs>
            <a:gs pos="100000">
              <a:srgbClr val="D1C39F"/>
            </a:gs>
          </a:gsLst>
          <a:lin ang="5400000"/>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F26F382A-AB30-4B14-8663-AF931221F2A4}" type="datetimeFigureOut">
              <a:rPr lang="en-US"/>
              <a:pPr>
                <a:defRPr/>
              </a:pPr>
              <a:t>4/18/2017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95207CE4-F606-42E4-AC0E-F74D049DD87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F26F382A-AB30-4B14-8663-AF931221F2A4}" type="datetimeFigureOut">
              <a:rPr lang="en-US" smtClean="0"/>
              <a:pPr>
                <a:defRPr/>
              </a:pPr>
              <a:t>4/18/2017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95207CE4-F606-42E4-AC0E-F74D049DD87C}"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1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a:spLocks noGrp="1"/>
          </p:cNvSpPr>
          <p:nvPr>
            <p:ph type="title"/>
          </p:nvPr>
        </p:nvSpPr>
        <p:spPr>
          <a:xfrm>
            <a:off x="0" y="0"/>
            <a:ext cx="9144000" cy="6858000"/>
          </a:xfrm>
        </p:spPr>
        <p:txBody>
          <a:bodyPr rtlCol="0">
            <a:noAutofit/>
          </a:bodyPr>
          <a:lstStyle/>
          <a:p>
            <a:pPr fontAlgn="auto">
              <a:spcAft>
                <a:spcPts val="0"/>
              </a:spcAft>
              <a:defRPr/>
            </a:pPr>
            <a:r>
              <a:rPr lang="ka-GE" sz="500" b="1" dirty="0" smtClean="0">
                <a:solidFill>
                  <a:srgbClr val="92D050"/>
                </a:solidFill>
                <a:effectLst>
                  <a:outerShdw blurRad="38100" dist="38100" dir="2700000" algn="tl">
                    <a:srgbClr val="000000">
                      <a:alpha val="43137"/>
                    </a:srgbClr>
                  </a:outerShdw>
                </a:effectLst>
              </a:rPr>
              <a:t/>
            </a:r>
            <a:br>
              <a:rPr lang="ka-GE" sz="500" b="1" dirty="0" smtClean="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4000" b="1" dirty="0" smtClean="0">
                <a:solidFill>
                  <a:srgbClr val="92D050"/>
                </a:solidFill>
                <a:effectLst>
                  <a:outerShdw blurRad="38100" dist="38100" dir="2700000" algn="tl">
                    <a:srgbClr val="000000">
                      <a:alpha val="43137"/>
                    </a:srgbClr>
                  </a:outerShdw>
                </a:effectLst>
              </a:rPr>
              <a:t/>
            </a:r>
            <a:br>
              <a:rPr lang="en-US" sz="40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ka-GE" sz="3200" i="1" dirty="0" smtClean="0">
                <a:solidFill>
                  <a:srgbClr val="C00000"/>
                </a:solidFill>
              </a:rPr>
              <a:t/>
            </a:r>
            <a:br>
              <a:rPr lang="ka-GE" sz="3200" i="1" dirty="0" smtClean="0">
                <a:solidFill>
                  <a:srgbClr val="C00000"/>
                </a:solidFill>
              </a:rPr>
            </a:br>
            <a:r>
              <a:rPr lang="en-US" sz="3200" b="1" i="1" dirty="0" smtClean="0">
                <a:solidFill>
                  <a:srgbClr val="C00000"/>
                </a:solidFill>
                <a:effectLst>
                  <a:outerShdw blurRad="38100" dist="38100" dir="2700000" algn="tl">
                    <a:srgbClr val="000000">
                      <a:alpha val="43137"/>
                    </a:srgbClr>
                  </a:outerShdw>
                </a:effectLst>
                <a:latin typeface="AcadNusx" pitchFamily="2" charset="0"/>
              </a:rPr>
              <a:t/>
            </a:r>
            <a:br>
              <a:rPr lang="en-US" sz="3200" b="1" i="1" dirty="0" smtClean="0">
                <a:solidFill>
                  <a:srgbClr val="C00000"/>
                </a:solidFill>
                <a:effectLst>
                  <a:outerShdw blurRad="38100" dist="38100" dir="2700000" algn="tl">
                    <a:srgbClr val="000000">
                      <a:alpha val="43137"/>
                    </a:srgbClr>
                  </a:outerShdw>
                </a:effectLst>
                <a:latin typeface="AcadNusx" pitchFamily="2" charset="0"/>
              </a:rPr>
            </a:br>
            <a:r>
              <a:rPr lang="en-US" b="1" i="1" dirty="0" err="1" smtClean="0">
                <a:solidFill>
                  <a:srgbClr val="FF0000"/>
                </a:solidFill>
                <a:effectLst>
                  <a:outerShdw blurRad="38100" dist="38100" dir="2700000" algn="tl">
                    <a:srgbClr val="000000">
                      <a:alpha val="43137"/>
                    </a:srgbClr>
                  </a:outerShdw>
                </a:effectLst>
                <a:latin typeface="AcadMtavr" pitchFamily="2" charset="0"/>
              </a:rPr>
              <a:t>lali</a:t>
            </a:r>
            <a:r>
              <a:rPr lang="en-US" b="1" i="1" dirty="0" smtClean="0">
                <a:solidFill>
                  <a:srgbClr val="FF0000"/>
                </a:solidFill>
                <a:effectLst>
                  <a:outerShdw blurRad="38100" dist="38100" dir="2700000" algn="tl">
                    <a:srgbClr val="000000">
                      <a:alpha val="43137"/>
                    </a:srgbClr>
                  </a:outerShdw>
                </a:effectLst>
                <a:latin typeface="AcadMtavr" pitchFamily="2" charset="0"/>
              </a:rPr>
              <a:t> </a:t>
            </a:r>
            <a:r>
              <a:rPr lang="en-US" b="1" i="1" dirty="0" err="1" smtClean="0">
                <a:solidFill>
                  <a:srgbClr val="FF0000"/>
                </a:solidFill>
                <a:effectLst>
                  <a:outerShdw blurRad="38100" dist="38100" dir="2700000" algn="tl">
                    <a:srgbClr val="000000">
                      <a:alpha val="43137"/>
                    </a:srgbClr>
                  </a:outerShdw>
                </a:effectLst>
                <a:latin typeface="AcadMtavr" pitchFamily="2" charset="0"/>
              </a:rPr>
              <a:t>goginava</a:t>
            </a:r>
            <a:r>
              <a:rPr lang="en-US" b="1" i="1" dirty="0" smtClean="0">
                <a:solidFill>
                  <a:srgbClr val="FF0000"/>
                </a:solidFill>
                <a:effectLst>
                  <a:outerShdw blurRad="38100" dist="38100" dir="2700000" algn="tl">
                    <a:srgbClr val="000000">
                      <a:alpha val="43137"/>
                    </a:srgbClr>
                  </a:outerShdw>
                </a:effectLst>
                <a:latin typeface="AcadMtavr" pitchFamily="2" charset="0"/>
              </a:rPr>
              <a:t/>
            </a:r>
            <a:br>
              <a:rPr lang="en-US" b="1" i="1" dirty="0" smtClean="0">
                <a:solidFill>
                  <a:srgbClr val="FF0000"/>
                </a:solidFill>
                <a:effectLst>
                  <a:outerShdw blurRad="38100" dist="38100" dir="2700000" algn="tl">
                    <a:srgbClr val="000000">
                      <a:alpha val="43137"/>
                    </a:srgbClr>
                  </a:outerShdw>
                </a:effectLst>
                <a:latin typeface="AcadMtavr" pitchFamily="2" charset="0"/>
              </a:rPr>
            </a:br>
            <a:r>
              <a:rPr lang="en-US" b="1" i="1" dirty="0" smtClean="0">
                <a:solidFill>
                  <a:srgbClr val="FF0000"/>
                </a:solidFill>
                <a:effectLst>
                  <a:outerShdw blurRad="38100" dist="38100" dir="2700000" algn="tl">
                    <a:srgbClr val="000000">
                      <a:alpha val="43137"/>
                    </a:srgbClr>
                  </a:outerShdw>
                </a:effectLst>
                <a:latin typeface="AcadMtavr" pitchFamily="2" charset="0"/>
              </a:rPr>
              <a:t> </a:t>
            </a:r>
            <a:r>
              <a:rPr lang="en-US" sz="2000" b="1" i="1" dirty="0" err="1" smtClean="0">
                <a:solidFill>
                  <a:srgbClr val="FF0000"/>
                </a:solidFill>
                <a:effectLst>
                  <a:outerShdw blurRad="38100" dist="38100" dir="2700000" algn="tl">
                    <a:srgbClr val="000000">
                      <a:alpha val="43137"/>
                    </a:srgbClr>
                  </a:outerShdw>
                </a:effectLst>
                <a:latin typeface="AcadMtavr" pitchFamily="2" charset="0"/>
              </a:rPr>
              <a:t>soflis</a:t>
            </a:r>
            <a:r>
              <a:rPr lang="en-US" sz="2000" b="1" i="1" dirty="0" smtClean="0">
                <a:solidFill>
                  <a:srgbClr val="FF0000"/>
                </a:solidFill>
                <a:effectLst>
                  <a:outerShdw blurRad="38100" dist="38100" dir="2700000" algn="tl">
                    <a:srgbClr val="000000">
                      <a:alpha val="43137"/>
                    </a:srgbClr>
                  </a:outerShdw>
                </a:effectLst>
                <a:latin typeface="AcadMtavr" pitchFamily="2" charset="0"/>
              </a:rPr>
              <a:t> </a:t>
            </a:r>
            <a:r>
              <a:rPr lang="en-US" sz="2000" b="1" i="1" dirty="0" err="1" smtClean="0">
                <a:solidFill>
                  <a:srgbClr val="FF0000"/>
                </a:solidFill>
                <a:effectLst>
                  <a:outerShdw blurRad="38100" dist="38100" dir="2700000" algn="tl">
                    <a:srgbClr val="000000">
                      <a:alpha val="43137"/>
                    </a:srgbClr>
                  </a:outerShdw>
                </a:effectLst>
                <a:latin typeface="AcadMtavr" pitchFamily="2" charset="0"/>
              </a:rPr>
              <a:t>meurneobis</a:t>
            </a:r>
            <a:r>
              <a:rPr lang="en-US" sz="2000" b="1" i="1" dirty="0" smtClean="0">
                <a:solidFill>
                  <a:srgbClr val="FF0000"/>
                </a:solidFill>
                <a:effectLst>
                  <a:outerShdw blurRad="38100" dist="38100" dir="2700000" algn="tl">
                    <a:srgbClr val="000000">
                      <a:alpha val="43137"/>
                    </a:srgbClr>
                  </a:outerShdw>
                </a:effectLst>
                <a:latin typeface="AcadMtavr" pitchFamily="2" charset="0"/>
              </a:rPr>
              <a:t> </a:t>
            </a:r>
            <a:r>
              <a:rPr lang="en-US" sz="2000" b="1" i="1" dirty="0" err="1" smtClean="0">
                <a:solidFill>
                  <a:srgbClr val="FF0000"/>
                </a:solidFill>
                <a:effectLst>
                  <a:outerShdw blurRad="38100" dist="38100" dir="2700000" algn="tl">
                    <a:srgbClr val="000000">
                      <a:alpha val="43137"/>
                    </a:srgbClr>
                  </a:outerShdw>
                </a:effectLst>
                <a:latin typeface="AcadMtavr" pitchFamily="2" charset="0"/>
              </a:rPr>
              <a:t>mecnierebaTa</a:t>
            </a:r>
            <a:r>
              <a:rPr lang="en-US" sz="2000" b="1" i="1" dirty="0" smtClean="0">
                <a:solidFill>
                  <a:srgbClr val="FF0000"/>
                </a:solidFill>
                <a:effectLst>
                  <a:outerShdw blurRad="38100" dist="38100" dir="2700000" algn="tl">
                    <a:srgbClr val="000000">
                      <a:alpha val="43137"/>
                    </a:srgbClr>
                  </a:outerShdw>
                </a:effectLst>
                <a:latin typeface="AcadMtavr" pitchFamily="2" charset="0"/>
              </a:rPr>
              <a:t> </a:t>
            </a:r>
            <a:r>
              <a:rPr lang="en-US" sz="2000" b="1" i="1" dirty="0" err="1" smtClean="0">
                <a:solidFill>
                  <a:srgbClr val="FF0000"/>
                </a:solidFill>
                <a:effectLst>
                  <a:outerShdw blurRad="38100" dist="38100" dir="2700000" algn="tl">
                    <a:srgbClr val="000000">
                      <a:alpha val="43137"/>
                    </a:srgbClr>
                  </a:outerShdw>
                </a:effectLst>
                <a:latin typeface="AcadMtavr" pitchFamily="2" charset="0"/>
              </a:rPr>
              <a:t>doqtori</a:t>
            </a:r>
            <a:r>
              <a:rPr lang="en-US" sz="2000" b="1" i="1" dirty="0" smtClean="0">
                <a:solidFill>
                  <a:srgbClr val="FF0000"/>
                </a:solidFill>
                <a:effectLst>
                  <a:outerShdw blurRad="38100" dist="38100" dir="2700000" algn="tl">
                    <a:srgbClr val="000000">
                      <a:alpha val="43137"/>
                    </a:srgbClr>
                  </a:outerShdw>
                </a:effectLst>
                <a:latin typeface="AcadMtavr" pitchFamily="2" charset="0"/>
              </a:rPr>
              <a:t> </a:t>
            </a:r>
            <a:r>
              <a:rPr lang="ka-GE" b="1" i="1" dirty="0" smtClean="0">
                <a:solidFill>
                  <a:srgbClr val="FF0000"/>
                </a:solidFill>
                <a:effectLst>
                  <a:outerShdw blurRad="38100" dist="38100" dir="2700000" algn="tl">
                    <a:srgbClr val="000000">
                      <a:alpha val="43137"/>
                    </a:srgbClr>
                  </a:outerShdw>
                </a:effectLst>
                <a:latin typeface="AcadNusx" pitchFamily="2" charset="0"/>
              </a:rPr>
              <a:t/>
            </a:r>
            <a:br>
              <a:rPr lang="ka-GE" b="1" i="1" dirty="0" smtClean="0">
                <a:solidFill>
                  <a:srgbClr val="FF0000"/>
                </a:solidFill>
                <a:effectLst>
                  <a:outerShdw blurRad="38100" dist="38100" dir="2700000" algn="tl">
                    <a:srgbClr val="000000">
                      <a:alpha val="43137"/>
                    </a:srgbClr>
                  </a:outerShdw>
                </a:effectLst>
                <a:latin typeface="AcadNusx" pitchFamily="2" charset="0"/>
              </a:rPr>
            </a:br>
            <a:r>
              <a:rPr lang="en-US" sz="3200" b="1" i="1" dirty="0">
                <a:solidFill>
                  <a:srgbClr val="FF0000"/>
                </a:solidFill>
                <a:effectLst>
                  <a:outerShdw blurRad="38100" dist="38100" dir="2700000" algn="tl">
                    <a:srgbClr val="000000">
                      <a:alpha val="43137"/>
                    </a:srgbClr>
                  </a:outerShdw>
                </a:effectLst>
                <a:latin typeface="AcadMtavr" pitchFamily="2" charset="0"/>
              </a:rPr>
              <a:t/>
            </a:r>
            <a:br>
              <a:rPr lang="en-US" sz="3200" b="1" i="1" dirty="0">
                <a:solidFill>
                  <a:srgbClr val="FF0000"/>
                </a:solidFill>
                <a:effectLst>
                  <a:outerShdw blurRad="38100" dist="38100" dir="2700000" algn="tl">
                    <a:srgbClr val="000000">
                      <a:alpha val="43137"/>
                    </a:srgbClr>
                  </a:outerShdw>
                </a:effectLst>
                <a:latin typeface="AcadMtavr" pitchFamily="2" charset="0"/>
              </a:rPr>
            </a:br>
            <a:r>
              <a:rPr lang="pt-BR" sz="3200" b="1" i="1" dirty="0">
                <a:solidFill>
                  <a:srgbClr val="FF0000"/>
                </a:solidFill>
                <a:latin typeface="AcadMtavr" pitchFamily="2" charset="0"/>
              </a:rPr>
              <a:t> marwyvis da Jolos daavadebebi da mavneblebi</a:t>
            </a:r>
            <a:endParaRPr lang="en-US" sz="3600" i="1" dirty="0">
              <a:solidFill>
                <a:srgbClr val="FF0000"/>
              </a:solidFill>
              <a:latin typeface="AcadMtavr" pitchFamily="2" charset="0"/>
            </a:endParaRP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95536" y="2157824"/>
            <a:ext cx="8424936" cy="1631216"/>
          </a:xfrm>
          <a:prstGeom prst="rect">
            <a:avLst/>
          </a:prstGeom>
        </p:spPr>
        <p:txBody>
          <a:bodyPr wrap="square">
            <a:spAutoFit/>
          </a:bodyPr>
          <a:lstStyle/>
          <a:p>
            <a:r>
              <a:rPr lang="en-US" sz="2000" b="1" i="1" dirty="0" smtClean="0">
                <a:latin typeface="AcadMtavr" pitchFamily="2" charset="0"/>
              </a:rPr>
              <a:t>         </a:t>
            </a:r>
            <a:r>
              <a:rPr lang="en-US" sz="2000" b="1" i="1" dirty="0" err="1" smtClean="0">
                <a:latin typeface="AcadMtavr" pitchFamily="2" charset="0"/>
              </a:rPr>
              <a:t>anTraqnozis</a:t>
            </a:r>
            <a:r>
              <a:rPr lang="en-US" sz="2000" b="1" i="1" dirty="0" smtClean="0">
                <a:latin typeface="AcadMtavr" pitchFamily="2" charset="0"/>
              </a:rPr>
              <a:t> </a:t>
            </a:r>
            <a:r>
              <a:rPr lang="en-US" sz="2000" b="1" i="1" dirty="0" err="1">
                <a:latin typeface="AcadMtavr" pitchFamily="2" charset="0"/>
              </a:rPr>
              <a:t>simptomebi</a:t>
            </a:r>
            <a:endParaRPr lang="en-US" sz="2000" i="1" dirty="0">
              <a:latin typeface="AcadMtavr" pitchFamily="2" charset="0"/>
            </a:endParaRPr>
          </a:p>
          <a:p>
            <a:pPr lvl="0"/>
            <a:r>
              <a:rPr lang="en-US" sz="2000" b="1" i="1" dirty="0" err="1">
                <a:latin typeface="AcadMtavr" pitchFamily="2" charset="0"/>
              </a:rPr>
              <a:t>sokovani</a:t>
            </a:r>
            <a:r>
              <a:rPr lang="en-US" sz="2000" b="1" i="1" dirty="0">
                <a:latin typeface="AcadMtavr" pitchFamily="2" charset="0"/>
              </a:rPr>
              <a:t> </a:t>
            </a:r>
            <a:r>
              <a:rPr lang="en-US" sz="2000" b="1" i="1" dirty="0" err="1">
                <a:latin typeface="AcadMtavr" pitchFamily="2" charset="0"/>
              </a:rPr>
              <a:t>daavadebaa</a:t>
            </a:r>
            <a:r>
              <a:rPr lang="ru-RU" sz="2000" b="1" i="1" dirty="0"/>
              <a:t>, </a:t>
            </a:r>
            <a:r>
              <a:rPr lang="en-US" sz="2000" b="1" i="1" dirty="0" err="1">
                <a:latin typeface="AcadMtavr" pitchFamily="2" charset="0"/>
              </a:rPr>
              <a:t>axalgazrda</a:t>
            </a:r>
            <a:r>
              <a:rPr lang="en-US" sz="2000" b="1" i="1" dirty="0">
                <a:latin typeface="AcadMtavr" pitchFamily="2" charset="0"/>
              </a:rPr>
              <a:t> </a:t>
            </a:r>
            <a:r>
              <a:rPr lang="en-US" sz="2000" b="1" i="1" dirty="0" err="1">
                <a:latin typeface="AcadMtavr" pitchFamily="2" charset="0"/>
              </a:rPr>
              <a:t>Reroebze</a:t>
            </a:r>
            <a:r>
              <a:rPr lang="en-US" sz="2000" b="1" i="1" dirty="0">
                <a:latin typeface="AcadMtavr" pitchFamily="2" charset="0"/>
              </a:rPr>
              <a:t> </a:t>
            </a:r>
            <a:r>
              <a:rPr lang="en-US" sz="2000" b="1" i="1" dirty="0" err="1">
                <a:latin typeface="AcadMtavr" pitchFamily="2" charset="0"/>
              </a:rPr>
              <a:t>Cndeba</a:t>
            </a:r>
            <a:r>
              <a:rPr lang="en-US" sz="2000" b="1" i="1" dirty="0">
                <a:latin typeface="AcadMtavr" pitchFamily="2" charset="0"/>
              </a:rPr>
              <a:t> </a:t>
            </a:r>
            <a:r>
              <a:rPr lang="en-US" sz="2000" b="1" i="1" dirty="0" err="1">
                <a:latin typeface="AcadMtavr" pitchFamily="2" charset="0"/>
              </a:rPr>
              <a:t>patara</a:t>
            </a:r>
            <a:r>
              <a:rPr lang="en-US" sz="2000" b="1" i="1" dirty="0">
                <a:latin typeface="AcadMtavr" pitchFamily="2" charset="0"/>
              </a:rPr>
              <a:t> </a:t>
            </a:r>
            <a:r>
              <a:rPr lang="en-US" sz="2000" b="1" i="1" dirty="0" err="1">
                <a:latin typeface="AcadMtavr" pitchFamily="2" charset="0"/>
              </a:rPr>
              <a:t>nacrisferi</a:t>
            </a:r>
            <a:r>
              <a:rPr lang="en-US" sz="2000" b="1" i="1" dirty="0">
                <a:latin typeface="AcadMtavr" pitchFamily="2" charset="0"/>
              </a:rPr>
              <a:t> </a:t>
            </a:r>
            <a:r>
              <a:rPr lang="en-US" sz="2000" b="1" i="1" dirty="0" err="1">
                <a:latin typeface="AcadMtavr" pitchFamily="2" charset="0"/>
              </a:rPr>
              <a:t>laqebi</a:t>
            </a:r>
            <a:r>
              <a:rPr lang="ru-RU" sz="2000" b="1" i="1" dirty="0"/>
              <a:t>, </a:t>
            </a:r>
            <a:r>
              <a:rPr lang="en-US" sz="2000" b="1" i="1" dirty="0" err="1">
                <a:latin typeface="AcadMtavr" pitchFamily="2" charset="0"/>
              </a:rPr>
              <a:t>romlebic</a:t>
            </a:r>
            <a:r>
              <a:rPr lang="en-US" sz="2000" b="1" i="1" dirty="0">
                <a:latin typeface="AcadMtavr" pitchFamily="2" charset="0"/>
              </a:rPr>
              <a:t> </a:t>
            </a:r>
            <a:r>
              <a:rPr lang="en-US" sz="2000" b="1" i="1" dirty="0" err="1">
                <a:latin typeface="AcadMtavr" pitchFamily="2" charset="0"/>
              </a:rPr>
              <a:t>Semdeg</a:t>
            </a:r>
            <a:r>
              <a:rPr lang="en-US" sz="2000" b="1" i="1" dirty="0">
                <a:latin typeface="AcadMtavr" pitchFamily="2" charset="0"/>
              </a:rPr>
              <a:t> </a:t>
            </a:r>
            <a:r>
              <a:rPr lang="en-US" sz="2000" b="1" i="1" dirty="0" err="1">
                <a:latin typeface="AcadMtavr" pitchFamily="2" charset="0"/>
              </a:rPr>
              <a:t>izrdeba</a:t>
            </a:r>
            <a:r>
              <a:rPr lang="ru-RU" sz="2000" b="1" i="1" dirty="0"/>
              <a:t> </a:t>
            </a:r>
            <a:endParaRPr lang="en-US" sz="2000" i="1" dirty="0">
              <a:latin typeface="AcadMtavr" pitchFamily="2" charset="0"/>
            </a:endParaRPr>
          </a:p>
          <a:p>
            <a:pPr lvl="0"/>
            <a:r>
              <a:rPr lang="en-US" sz="2000" b="1" i="1" dirty="0" err="1">
                <a:latin typeface="AcadMtavr" pitchFamily="2" charset="0"/>
              </a:rPr>
              <a:t>dazianebebi</a:t>
            </a:r>
            <a:r>
              <a:rPr lang="en-US" sz="2000" b="1" i="1" dirty="0">
                <a:latin typeface="AcadMtavr" pitchFamily="2" charset="0"/>
              </a:rPr>
              <a:t>  </a:t>
            </a:r>
            <a:r>
              <a:rPr lang="en-US" sz="2000" b="1" i="1" dirty="0" err="1">
                <a:latin typeface="AcadMtavr" pitchFamily="2" charset="0"/>
              </a:rPr>
              <a:t>SemdgomSi</a:t>
            </a:r>
            <a:r>
              <a:rPr lang="en-US" sz="2000" b="1" i="1" dirty="0">
                <a:latin typeface="AcadMtavr" pitchFamily="2" charset="0"/>
              </a:rPr>
              <a:t> </a:t>
            </a:r>
            <a:r>
              <a:rPr lang="en-US" sz="2000" b="1" i="1" dirty="0" err="1">
                <a:latin typeface="AcadMtavr" pitchFamily="2" charset="0"/>
              </a:rPr>
              <a:t>iwveven</a:t>
            </a:r>
            <a:r>
              <a:rPr lang="en-US" sz="2000" b="1" i="1" dirty="0">
                <a:latin typeface="AcadMtavr" pitchFamily="2" charset="0"/>
              </a:rPr>
              <a:t>    </a:t>
            </a:r>
            <a:r>
              <a:rPr lang="en-US" sz="2000" b="1" i="1" dirty="0" err="1">
                <a:latin typeface="AcadMtavr" pitchFamily="2" charset="0"/>
              </a:rPr>
              <a:t>Reros</a:t>
            </a:r>
            <a:r>
              <a:rPr lang="en-US" sz="2000" b="1" i="1" dirty="0">
                <a:latin typeface="AcadMtavr" pitchFamily="2" charset="0"/>
              </a:rPr>
              <a:t> </a:t>
            </a:r>
            <a:r>
              <a:rPr lang="en-US" sz="2000" b="1" i="1" dirty="0" err="1">
                <a:latin typeface="AcadMtavr" pitchFamily="2" charset="0"/>
              </a:rPr>
              <a:t>gaxmobas</a:t>
            </a:r>
            <a:endParaRPr lang="en-US" sz="2000" i="1" dirty="0">
              <a:latin typeface="AcadMtavr" pitchFamily="2" charset="0"/>
            </a:endParaRPr>
          </a:p>
          <a:p>
            <a:r>
              <a:rPr lang="en-US" sz="2000" b="1" i="1" dirty="0">
                <a:latin typeface="AcadMtavr" pitchFamily="2" charset="0"/>
              </a:rPr>
              <a:t> </a:t>
            </a:r>
            <a:endParaRPr lang="en-US" sz="2000" i="1" dirty="0">
              <a:latin typeface="AcadMtavr" pitchFamily="2" charset="0"/>
            </a:endParaRPr>
          </a:p>
        </p:txBody>
      </p:sp>
      <p:pic>
        <p:nvPicPr>
          <p:cNvPr id="6" name="Picture 14" descr="http://t2.gstatic.com/images?q=tbn:ANd9GcQgBUeZMW4iId84VbRqQjvguLAQQ29cCyGPwnlB_Q-wAnU9-Us3bA"/>
          <p:cNvPicPr>
            <a:picLocks noChangeAspect="1" noChangeArrowheads="1"/>
          </p:cNvPicPr>
          <p:nvPr/>
        </p:nvPicPr>
        <p:blipFill>
          <a:blip r:embed="rId5" cstate="print"/>
          <a:srcRect/>
          <a:stretch>
            <a:fillRect/>
          </a:stretch>
        </p:blipFill>
        <p:spPr bwMode="auto">
          <a:xfrm>
            <a:off x="6592956" y="5190081"/>
            <a:ext cx="2515548" cy="1667919"/>
          </a:xfrm>
          <a:prstGeom prst="rect">
            <a:avLst/>
          </a:prstGeom>
          <a:noFill/>
        </p:spPr>
      </p:pic>
    </p:spTree>
    <p:extLst>
      <p:ext uri="{BB962C8B-B14F-4D97-AF65-F5344CB8AC3E}">
        <p14:creationId xmlns:p14="http://schemas.microsoft.com/office/powerpoint/2010/main" val="28264020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95536" y="1524848"/>
            <a:ext cx="8424936" cy="4708981"/>
          </a:xfrm>
          <a:prstGeom prst="rect">
            <a:avLst/>
          </a:prstGeom>
        </p:spPr>
        <p:txBody>
          <a:bodyPr wrap="square">
            <a:spAutoFit/>
          </a:bodyPr>
          <a:lstStyle/>
          <a:p>
            <a:pPr algn="ctr"/>
            <a:r>
              <a:rPr lang="ka-GE" sz="2000" b="1" i="1" dirty="0"/>
              <a:t>მარწყვის </a:t>
            </a:r>
            <a:r>
              <a:rPr lang="ka-GE" sz="2000" b="1" i="1" dirty="0" smtClean="0"/>
              <a:t>დაავადებები</a:t>
            </a:r>
          </a:p>
          <a:p>
            <a:pPr algn="ctr"/>
            <a:endParaRPr lang="ka-GE" sz="2000" b="1" i="1" dirty="0"/>
          </a:p>
          <a:p>
            <a:pPr algn="ctr"/>
            <a:endParaRPr lang="ka-GE" sz="2000" b="1" i="1" dirty="0"/>
          </a:p>
          <a:p>
            <a:r>
              <a:rPr lang="ka-GE" sz="2000" i="1" dirty="0"/>
              <a:t> </a:t>
            </a:r>
            <a:r>
              <a:rPr lang="ka-GE" sz="2000" b="1" i="1" dirty="0"/>
              <a:t>ფოთლის თეთრი  ლაქიანობა </a:t>
            </a:r>
            <a:r>
              <a:rPr lang="ka-GE" sz="2000" i="1" dirty="0"/>
              <a:t>მარწყვის ფოთლების სოკოვანი დაავადებების ერთ-ერთი ყველაზე გავრცელებული დაავადებაა. ფოთლის ლაქიანობის სიმპტომები პირველად ჩნდება, 3-6 მმ მრგვალი, თეთრი ლაქები იზრდება, ხოლო ცენტრები ხდება მონაცრისფრო-თეთრი შედარებით ასაკოვან ფოთლებზე და ღია ყავისფერი ახალგაზრდა ფოთლებზე. ლაქა შემოსაზღვრულია მკაფიო მოწითალო-მოალისფროდან ჟანგისფერი ყავისფერი მარწყვის ფოთლის თეთრი ლაქიანობის ტიპიური სიმპტომები სპორები გამოიზამთრებენ ცოცხალი ფოთლების დაზიანებულ ადგილებში. ზაფხულის დასაწყისში ფოთლის ზედა და ქვედა ზედაპირზე წარმოიქმნება დამატებითი სპორები, რომლებიც ვრცელდება წვიმის წვეთებით. საშუალო ასაკის ფოთლები ყველაზე არამდგრადია. </a:t>
            </a:r>
            <a:endParaRPr lang="en-US" sz="2000" i="1" dirty="0"/>
          </a:p>
        </p:txBody>
      </p:sp>
      <p:pic>
        <p:nvPicPr>
          <p:cNvPr id="5" name="Picture 14" descr="http://t2.gstatic.com/images?q=tbn:ANd9GcQgBUeZMW4iId84VbRqQjvguLAQQ29cCyGPwnlB_Q-wAnU9-Us3bA"/>
          <p:cNvPicPr>
            <a:picLocks noChangeAspect="1" noChangeArrowheads="1"/>
          </p:cNvPicPr>
          <p:nvPr/>
        </p:nvPicPr>
        <p:blipFill>
          <a:blip r:embed="rId5" cstate="print"/>
          <a:srcRect/>
          <a:stretch>
            <a:fillRect/>
          </a:stretch>
        </p:blipFill>
        <p:spPr bwMode="auto">
          <a:xfrm>
            <a:off x="6592956" y="5190081"/>
            <a:ext cx="2515548" cy="1667919"/>
          </a:xfrm>
          <a:prstGeom prst="rect">
            <a:avLst/>
          </a:prstGeom>
          <a:noFill/>
        </p:spPr>
      </p:pic>
      <p:graphicFrame>
        <p:nvGraphicFramePr>
          <p:cNvPr id="3" name="Table 2"/>
          <p:cNvGraphicFramePr>
            <a:graphicFrameLocks noGrp="1"/>
          </p:cNvGraphicFramePr>
          <p:nvPr>
            <p:extLst>
              <p:ext uri="{D42A27DB-BD31-4B8C-83A1-F6EECF244321}">
                <p14:modId xmlns:p14="http://schemas.microsoft.com/office/powerpoint/2010/main" val="1862656431"/>
              </p:ext>
            </p:extLst>
          </p:nvPr>
        </p:nvGraphicFramePr>
        <p:xfrm>
          <a:off x="218365" y="682383"/>
          <a:ext cx="8843747" cy="6182440"/>
        </p:xfrm>
        <a:graphic>
          <a:graphicData uri="http://schemas.openxmlformats.org/drawingml/2006/table">
            <a:tbl>
              <a:tblPr>
                <a:tableStyleId>{5C22544A-7EE6-4342-B048-85BDC9FD1C3A}</a:tableStyleId>
              </a:tblPr>
              <a:tblGrid>
                <a:gridCol w="1915915"/>
                <a:gridCol w="1818729"/>
                <a:gridCol w="1943680"/>
                <a:gridCol w="1666013"/>
                <a:gridCol w="1499410"/>
              </a:tblGrid>
              <a:tr h="193201">
                <a:tc rowSpan="2">
                  <a:txBody>
                    <a:bodyPr/>
                    <a:lstStyle/>
                    <a:p>
                      <a:pPr>
                        <a:spcAft>
                          <a:spcPts val="0"/>
                        </a:spcAft>
                      </a:pPr>
                      <a:r>
                        <a:rPr lang="pt-BR" sz="900" dirty="0">
                          <a:effectLst/>
                          <a:latin typeface="AcadNusx" pitchFamily="2" charset="0"/>
                        </a:rPr>
                        <a:t>ganviTarebis fazebi</a:t>
                      </a:r>
                      <a:endParaRPr lang="en-US" sz="800" dirty="0">
                        <a:effectLst/>
                        <a:latin typeface="AcadNusx" pitchFamily="2" charset="0"/>
                        <a:ea typeface="Times New Roman"/>
                      </a:endParaRPr>
                    </a:p>
                  </a:txBody>
                  <a:tcPr marL="0" marR="0" marT="0" marB="0"/>
                </a:tc>
                <a:tc rowSpan="2">
                  <a:txBody>
                    <a:bodyPr/>
                    <a:lstStyle/>
                    <a:p>
                      <a:pPr>
                        <a:spcAft>
                          <a:spcPts val="0"/>
                        </a:spcAft>
                      </a:pPr>
                      <a:r>
                        <a:rPr lang="pt-BR" sz="900">
                          <a:effectLst/>
                          <a:latin typeface="AcadNusx" pitchFamily="2" charset="0"/>
                        </a:rPr>
                        <a:t>mavne obieqti</a:t>
                      </a:r>
                      <a:endParaRPr lang="en-US" sz="800">
                        <a:effectLst/>
                        <a:latin typeface="AcadNusx" pitchFamily="2" charset="0"/>
                        <a:ea typeface="Times New Roman"/>
                      </a:endParaRPr>
                    </a:p>
                  </a:txBody>
                  <a:tcPr marL="0" marR="0" marT="0" marB="0"/>
                </a:tc>
                <a:tc rowSpan="2">
                  <a:txBody>
                    <a:bodyPr/>
                    <a:lstStyle/>
                    <a:p>
                      <a:pPr>
                        <a:spcAft>
                          <a:spcPts val="0"/>
                        </a:spcAft>
                      </a:pPr>
                      <a:r>
                        <a:rPr lang="pt-BR" sz="900">
                          <a:effectLst/>
                          <a:latin typeface="AcadNusx" pitchFamily="2" charset="0"/>
                        </a:rPr>
                        <a:t>preparatis dasaxeleba</a:t>
                      </a:r>
                      <a:endParaRPr lang="en-US" sz="800">
                        <a:effectLst/>
                        <a:latin typeface="AcadNusx" pitchFamily="2" charset="0"/>
                        <a:ea typeface="Times New Roman"/>
                      </a:endParaRPr>
                    </a:p>
                  </a:txBody>
                  <a:tcPr marL="0" marR="0" marT="0" marB="0"/>
                </a:tc>
                <a:tc gridSpan="2">
                  <a:txBody>
                    <a:bodyPr/>
                    <a:lstStyle/>
                    <a:p>
                      <a:pPr>
                        <a:spcAft>
                          <a:spcPts val="0"/>
                        </a:spcAft>
                      </a:pPr>
                      <a:r>
                        <a:rPr lang="en-US" sz="900">
                          <a:effectLst/>
                          <a:latin typeface="AcadNusx" pitchFamily="2" charset="0"/>
                        </a:rPr>
                        <a:t> xarjvis norma kg/l</a:t>
                      </a:r>
                      <a:endParaRPr lang="en-US" sz="800">
                        <a:effectLst/>
                        <a:latin typeface="AcadNusx" pitchFamily="2" charset="0"/>
                        <a:ea typeface="Times New Roman"/>
                      </a:endParaRPr>
                    </a:p>
                  </a:txBody>
                  <a:tcPr marL="0" marR="0" marT="0" marB="0"/>
                </a:tc>
                <a:tc hMerge="1">
                  <a:txBody>
                    <a:bodyPr/>
                    <a:lstStyle/>
                    <a:p>
                      <a:endParaRPr lang="en-US"/>
                    </a:p>
                  </a:txBody>
                  <a:tcPr/>
                </a:tc>
              </a:tr>
              <a:tr h="38640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spcAft>
                          <a:spcPts val="0"/>
                        </a:spcAft>
                      </a:pPr>
                      <a:r>
                        <a:rPr lang="en-US" sz="900">
                          <a:effectLst/>
                          <a:latin typeface="AcadNusx" pitchFamily="2" charset="0"/>
                        </a:rPr>
                        <a:t>1 ha-ze</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100 l wyalSi</a:t>
                      </a:r>
                      <a:endParaRPr lang="en-US" sz="800">
                        <a:effectLst/>
                        <a:latin typeface="AcadNusx" pitchFamily="2" charset="0"/>
                        <a:ea typeface="Times New Roman"/>
                      </a:endParaRPr>
                    </a:p>
                  </a:txBody>
                  <a:tcPr marL="0" marR="0" marT="0" marB="0"/>
                </a:tc>
              </a:tr>
              <a:tr h="386403">
                <a:tc>
                  <a:txBody>
                    <a:bodyPr/>
                    <a:lstStyle/>
                    <a:p>
                      <a:pPr>
                        <a:spcAft>
                          <a:spcPts val="0"/>
                        </a:spcAft>
                      </a:pPr>
                      <a:r>
                        <a:rPr lang="en-US" sz="900">
                          <a:effectLst/>
                          <a:latin typeface="AcadNusx" pitchFamily="2" charset="0"/>
                        </a:rPr>
                        <a:t>vegetaciis dawyebamde</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daavadebebi</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kuprosulfi</a:t>
                      </a:r>
                      <a:endParaRPr lang="en-US" sz="800">
                        <a:effectLst/>
                        <a:latin typeface="AcadNusx" pitchFamily="2" charset="0"/>
                      </a:endParaRPr>
                    </a:p>
                    <a:p>
                      <a:pPr>
                        <a:spcAft>
                          <a:spcPts val="0"/>
                        </a:spcAft>
                      </a:pPr>
                      <a:r>
                        <a:rPr lang="en-US" sz="900">
                          <a:effectLst/>
                          <a:latin typeface="AcadNusx" pitchFamily="2" charset="0"/>
                        </a:rPr>
                        <a:t>kiri</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30 kg</a:t>
                      </a:r>
                      <a:endParaRPr lang="en-US" sz="800">
                        <a:effectLst/>
                        <a:latin typeface="AcadNusx" pitchFamily="2" charset="0"/>
                      </a:endParaRPr>
                    </a:p>
                    <a:p>
                      <a:pPr>
                        <a:spcAft>
                          <a:spcPts val="0"/>
                        </a:spcAft>
                      </a:pPr>
                      <a:r>
                        <a:rPr lang="en-US" sz="900">
                          <a:effectLst/>
                          <a:latin typeface="AcadNusx" pitchFamily="2" charset="0"/>
                        </a:rPr>
                        <a:t>30 kg</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3 kg</a:t>
                      </a:r>
                      <a:endParaRPr lang="en-US" sz="800">
                        <a:effectLst/>
                        <a:latin typeface="AcadNusx" pitchFamily="2" charset="0"/>
                      </a:endParaRPr>
                    </a:p>
                    <a:p>
                      <a:pPr>
                        <a:spcAft>
                          <a:spcPts val="0"/>
                        </a:spcAft>
                      </a:pPr>
                      <a:r>
                        <a:rPr lang="en-US" sz="900">
                          <a:effectLst/>
                          <a:latin typeface="AcadNusx" pitchFamily="2" charset="0"/>
                        </a:rPr>
                        <a:t>3 kg</a:t>
                      </a:r>
                      <a:endParaRPr lang="en-US" sz="800">
                        <a:effectLst/>
                        <a:latin typeface="AcadNusx" pitchFamily="2" charset="0"/>
                        <a:ea typeface="Times New Roman"/>
                      </a:endParaRPr>
                    </a:p>
                  </a:txBody>
                  <a:tcPr marL="0" marR="0" marT="0" marB="0"/>
                </a:tc>
              </a:tr>
              <a:tr h="579604">
                <a:tc>
                  <a:txBody>
                    <a:bodyPr/>
                    <a:lstStyle/>
                    <a:p>
                      <a:pPr>
                        <a:spcAft>
                          <a:spcPts val="0"/>
                        </a:spcAft>
                      </a:pPr>
                      <a:r>
                        <a:rPr lang="en-US" sz="900">
                          <a:effectLst/>
                          <a:latin typeface="AcadNusx" pitchFamily="2" charset="0"/>
                        </a:rPr>
                        <a:t>kvirtebis gaSlisas</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anTraqnozi</a:t>
                      </a:r>
                      <a:endParaRPr lang="en-US" sz="800">
                        <a:effectLst/>
                        <a:latin typeface="AcadNusx" pitchFamily="2" charset="0"/>
                      </a:endParaRPr>
                    </a:p>
                    <a:p>
                      <a:pPr>
                        <a:spcAft>
                          <a:spcPts val="0"/>
                        </a:spcAft>
                      </a:pPr>
                      <a:r>
                        <a:rPr lang="ru-RU" sz="900">
                          <a:effectLst/>
                        </a:rPr>
                        <a:t> </a:t>
                      </a:r>
                      <a:endParaRPr lang="en-US" sz="800">
                        <a:effectLst/>
                        <a:latin typeface="AcadNusx" pitchFamily="2" charset="0"/>
                      </a:endParaRPr>
                    </a:p>
                    <a:p>
                      <a:pPr>
                        <a:spcAft>
                          <a:spcPts val="0"/>
                        </a:spcAft>
                      </a:pPr>
                      <a:r>
                        <a:rPr lang="en-US" sz="900">
                          <a:effectLst/>
                          <a:latin typeface="AcadNusx" pitchFamily="2" charset="0"/>
                        </a:rPr>
                        <a:t>mavneblebi</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antrakoli</a:t>
                      </a:r>
                      <a:endParaRPr lang="en-US" sz="800">
                        <a:effectLst/>
                        <a:latin typeface="AcadNusx" pitchFamily="2" charset="0"/>
                      </a:endParaRPr>
                    </a:p>
                    <a:p>
                      <a:pPr>
                        <a:spcAft>
                          <a:spcPts val="0"/>
                        </a:spcAft>
                      </a:pPr>
                      <a:r>
                        <a:rPr lang="en-US" sz="900">
                          <a:effectLst/>
                          <a:latin typeface="AcadNusx" pitchFamily="2" charset="0"/>
                        </a:rPr>
                        <a:t>zato</a:t>
                      </a:r>
                      <a:endParaRPr lang="en-US" sz="800">
                        <a:effectLst/>
                        <a:latin typeface="AcadNusx" pitchFamily="2" charset="0"/>
                      </a:endParaRPr>
                    </a:p>
                    <a:p>
                      <a:pPr>
                        <a:spcAft>
                          <a:spcPts val="0"/>
                        </a:spcAft>
                      </a:pPr>
                      <a:r>
                        <a:rPr lang="en-US" sz="900">
                          <a:effectLst/>
                          <a:latin typeface="AcadNusx" pitchFamily="2" charset="0"/>
                        </a:rPr>
                        <a:t>decisi blu</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3,0 kg</a:t>
                      </a:r>
                      <a:endParaRPr lang="en-US" sz="800">
                        <a:effectLst/>
                        <a:latin typeface="AcadNusx" pitchFamily="2" charset="0"/>
                      </a:endParaRPr>
                    </a:p>
                    <a:p>
                      <a:pPr>
                        <a:spcAft>
                          <a:spcPts val="0"/>
                        </a:spcAft>
                      </a:pPr>
                      <a:r>
                        <a:rPr lang="en-US" sz="900">
                          <a:effectLst/>
                          <a:latin typeface="AcadNusx" pitchFamily="2" charset="0"/>
                        </a:rPr>
                        <a:t>300 gr</a:t>
                      </a:r>
                      <a:endParaRPr lang="en-US" sz="800">
                        <a:effectLst/>
                        <a:latin typeface="AcadNusx" pitchFamily="2" charset="0"/>
                      </a:endParaRPr>
                    </a:p>
                    <a:p>
                      <a:pPr>
                        <a:spcAft>
                          <a:spcPts val="0"/>
                        </a:spcAft>
                      </a:pPr>
                      <a:r>
                        <a:rPr lang="en-US" sz="900">
                          <a:effectLst/>
                          <a:latin typeface="AcadNusx" pitchFamily="2" charset="0"/>
                        </a:rPr>
                        <a:t>1 l</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300 gr</a:t>
                      </a:r>
                      <a:endParaRPr lang="en-US" sz="800">
                        <a:effectLst/>
                        <a:latin typeface="AcadNusx" pitchFamily="2" charset="0"/>
                      </a:endParaRPr>
                    </a:p>
                    <a:p>
                      <a:pPr>
                        <a:spcAft>
                          <a:spcPts val="0"/>
                        </a:spcAft>
                      </a:pPr>
                      <a:r>
                        <a:rPr lang="en-US" sz="900">
                          <a:effectLst/>
                          <a:latin typeface="AcadNusx" pitchFamily="2" charset="0"/>
                        </a:rPr>
                        <a:t>30 gr</a:t>
                      </a:r>
                      <a:endParaRPr lang="en-US" sz="800">
                        <a:effectLst/>
                        <a:latin typeface="AcadNusx" pitchFamily="2" charset="0"/>
                      </a:endParaRPr>
                    </a:p>
                    <a:p>
                      <a:pPr>
                        <a:spcAft>
                          <a:spcPts val="0"/>
                        </a:spcAft>
                      </a:pPr>
                      <a:r>
                        <a:rPr lang="en-US" sz="900">
                          <a:effectLst/>
                          <a:latin typeface="AcadNusx" pitchFamily="2" charset="0"/>
                        </a:rPr>
                        <a:t>100 ml</a:t>
                      </a:r>
                      <a:endParaRPr lang="en-US" sz="800">
                        <a:effectLst/>
                        <a:latin typeface="AcadNusx" pitchFamily="2" charset="0"/>
                        <a:ea typeface="Times New Roman"/>
                      </a:endParaRPr>
                    </a:p>
                  </a:txBody>
                  <a:tcPr marL="0" marR="0" marT="0" marB="0"/>
                </a:tc>
              </a:tr>
              <a:tr h="772804">
                <a:tc>
                  <a:txBody>
                    <a:bodyPr/>
                    <a:lstStyle/>
                    <a:p>
                      <a:pPr>
                        <a:spcAft>
                          <a:spcPts val="0"/>
                        </a:spcAft>
                      </a:pPr>
                      <a:r>
                        <a:rPr lang="en-US" sz="900">
                          <a:effectLst/>
                          <a:latin typeface="AcadNusx" pitchFamily="2" charset="0"/>
                        </a:rPr>
                        <a:t>uSualod yvavilobis win</a:t>
                      </a:r>
                      <a:endParaRPr lang="en-US" sz="800">
                        <a:effectLst/>
                        <a:latin typeface="AcadNusx" pitchFamily="2" charset="0"/>
                        <a:ea typeface="Times New Roman"/>
                      </a:endParaRPr>
                    </a:p>
                  </a:txBody>
                  <a:tcPr marL="0" marR="0" marT="0" marB="0"/>
                </a:tc>
                <a:tc>
                  <a:txBody>
                    <a:bodyPr/>
                    <a:lstStyle/>
                    <a:p>
                      <a:pPr>
                        <a:spcAft>
                          <a:spcPts val="0"/>
                        </a:spcAft>
                      </a:pPr>
                      <a:r>
                        <a:rPr lang="it-IT" sz="900">
                          <a:effectLst/>
                          <a:latin typeface="AcadNusx" pitchFamily="2" charset="0"/>
                        </a:rPr>
                        <a:t>daavadebebi</a:t>
                      </a:r>
                      <a:endParaRPr lang="en-US" sz="800">
                        <a:effectLst/>
                        <a:latin typeface="AcadNusx" pitchFamily="2" charset="0"/>
                      </a:endParaRPr>
                    </a:p>
                    <a:p>
                      <a:pPr>
                        <a:spcAft>
                          <a:spcPts val="0"/>
                        </a:spcAft>
                      </a:pPr>
                      <a:r>
                        <a:rPr lang="ru-RU" sz="900">
                          <a:effectLst/>
                        </a:rPr>
                        <a:t> </a:t>
                      </a:r>
                      <a:endParaRPr lang="en-US" sz="800">
                        <a:effectLst/>
                        <a:latin typeface="AcadNusx" pitchFamily="2" charset="0"/>
                      </a:endParaRPr>
                    </a:p>
                    <a:p>
                      <a:pPr>
                        <a:spcAft>
                          <a:spcPts val="0"/>
                        </a:spcAft>
                      </a:pPr>
                      <a:r>
                        <a:rPr lang="it-IT" sz="900">
                          <a:effectLst/>
                          <a:latin typeface="AcadNusx" pitchFamily="2" charset="0"/>
                        </a:rPr>
                        <a:t>mavneblebi</a:t>
                      </a:r>
                      <a:endParaRPr lang="en-US" sz="800">
                        <a:effectLst/>
                        <a:latin typeface="AcadNusx" pitchFamily="2" charset="0"/>
                      </a:endParaRPr>
                    </a:p>
                    <a:p>
                      <a:pPr>
                        <a:spcAft>
                          <a:spcPts val="0"/>
                        </a:spcAft>
                      </a:pPr>
                      <a:r>
                        <a:rPr lang="it-IT" sz="900">
                          <a:effectLst/>
                          <a:latin typeface="AcadNusx" pitchFamily="2" charset="0"/>
                        </a:rPr>
                        <a:t>tkipebi </a:t>
                      </a:r>
                      <a:endParaRPr lang="en-US" sz="800">
                        <a:effectLst/>
                        <a:latin typeface="AcadNusx" pitchFamily="2" charset="0"/>
                        <a:ea typeface="Times New Roman"/>
                      </a:endParaRPr>
                    </a:p>
                  </a:txBody>
                  <a:tcPr marL="0" marR="0" marT="0" marB="0"/>
                </a:tc>
                <a:tc>
                  <a:txBody>
                    <a:bodyPr/>
                    <a:lstStyle/>
                    <a:p>
                      <a:pPr>
                        <a:spcAft>
                          <a:spcPts val="0"/>
                        </a:spcAft>
                      </a:pPr>
                      <a:r>
                        <a:rPr lang="it-IT" sz="900" dirty="0">
                          <a:effectLst/>
                          <a:latin typeface="AcadNusx" pitchFamily="2" charset="0"/>
                        </a:rPr>
                        <a:t>antrakoli</a:t>
                      </a:r>
                      <a:endParaRPr lang="en-US" sz="800" dirty="0">
                        <a:effectLst/>
                        <a:latin typeface="AcadNusx" pitchFamily="2" charset="0"/>
                      </a:endParaRPr>
                    </a:p>
                    <a:p>
                      <a:pPr>
                        <a:spcAft>
                          <a:spcPts val="0"/>
                        </a:spcAft>
                      </a:pPr>
                      <a:r>
                        <a:rPr lang="it-IT" sz="900" dirty="0">
                          <a:effectLst/>
                          <a:latin typeface="AcadNusx" pitchFamily="2" charset="0"/>
                        </a:rPr>
                        <a:t>zato</a:t>
                      </a:r>
                      <a:endParaRPr lang="en-US" sz="800" dirty="0">
                        <a:effectLst/>
                        <a:latin typeface="AcadNusx" pitchFamily="2" charset="0"/>
                      </a:endParaRPr>
                    </a:p>
                    <a:p>
                      <a:pPr>
                        <a:spcAft>
                          <a:spcPts val="0"/>
                        </a:spcAft>
                      </a:pPr>
                      <a:r>
                        <a:rPr lang="it-IT" sz="900" dirty="0">
                          <a:effectLst/>
                          <a:latin typeface="AcadNusx" pitchFamily="2" charset="0"/>
                        </a:rPr>
                        <a:t>decisi blu</a:t>
                      </a:r>
                      <a:endParaRPr lang="en-US" sz="800" dirty="0">
                        <a:effectLst/>
                        <a:latin typeface="AcadNusx" pitchFamily="2" charset="0"/>
                      </a:endParaRPr>
                    </a:p>
                    <a:p>
                      <a:pPr>
                        <a:spcAft>
                          <a:spcPts val="0"/>
                        </a:spcAft>
                      </a:pPr>
                      <a:r>
                        <a:rPr lang="it-IT" sz="900" dirty="0">
                          <a:effectLst/>
                          <a:latin typeface="AcadNusx" pitchFamily="2" charset="0"/>
                        </a:rPr>
                        <a:t>envidori</a:t>
                      </a:r>
                      <a:endParaRPr lang="en-US" sz="800" dirty="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3,0 kg</a:t>
                      </a:r>
                      <a:endParaRPr lang="en-US" sz="800">
                        <a:effectLst/>
                        <a:latin typeface="AcadNusx" pitchFamily="2" charset="0"/>
                      </a:endParaRPr>
                    </a:p>
                    <a:p>
                      <a:pPr>
                        <a:spcAft>
                          <a:spcPts val="0"/>
                        </a:spcAft>
                      </a:pPr>
                      <a:r>
                        <a:rPr lang="en-US" sz="900">
                          <a:effectLst/>
                          <a:latin typeface="AcadNusx" pitchFamily="2" charset="0"/>
                        </a:rPr>
                        <a:t>300 gr</a:t>
                      </a:r>
                      <a:endParaRPr lang="en-US" sz="800">
                        <a:effectLst/>
                        <a:latin typeface="AcadNusx" pitchFamily="2" charset="0"/>
                      </a:endParaRPr>
                    </a:p>
                    <a:p>
                      <a:pPr>
                        <a:spcAft>
                          <a:spcPts val="0"/>
                        </a:spcAft>
                      </a:pPr>
                      <a:r>
                        <a:rPr lang="en-US" sz="900">
                          <a:effectLst/>
                          <a:latin typeface="AcadNusx" pitchFamily="2" charset="0"/>
                        </a:rPr>
                        <a:t>1 l</a:t>
                      </a:r>
                      <a:endParaRPr lang="en-US" sz="800">
                        <a:effectLst/>
                        <a:latin typeface="AcadNusx" pitchFamily="2" charset="0"/>
                      </a:endParaRPr>
                    </a:p>
                    <a:p>
                      <a:pPr>
                        <a:spcAft>
                          <a:spcPts val="0"/>
                        </a:spcAft>
                      </a:pPr>
                      <a:r>
                        <a:rPr lang="en-US" sz="900">
                          <a:effectLst/>
                          <a:latin typeface="AcadNusx" pitchFamily="2" charset="0"/>
                        </a:rPr>
                        <a:t>0,6 l</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300 gr</a:t>
                      </a:r>
                      <a:endParaRPr lang="en-US" sz="800">
                        <a:effectLst/>
                        <a:latin typeface="AcadNusx" pitchFamily="2" charset="0"/>
                      </a:endParaRPr>
                    </a:p>
                    <a:p>
                      <a:pPr>
                        <a:spcAft>
                          <a:spcPts val="0"/>
                        </a:spcAft>
                      </a:pPr>
                      <a:r>
                        <a:rPr lang="en-US" sz="900">
                          <a:effectLst/>
                          <a:latin typeface="AcadNusx" pitchFamily="2" charset="0"/>
                        </a:rPr>
                        <a:t>30 gr</a:t>
                      </a:r>
                      <a:endParaRPr lang="en-US" sz="800">
                        <a:effectLst/>
                        <a:latin typeface="AcadNusx" pitchFamily="2" charset="0"/>
                      </a:endParaRPr>
                    </a:p>
                    <a:p>
                      <a:pPr>
                        <a:spcAft>
                          <a:spcPts val="0"/>
                        </a:spcAft>
                      </a:pPr>
                      <a:r>
                        <a:rPr lang="en-US" sz="900">
                          <a:effectLst/>
                          <a:latin typeface="AcadNusx" pitchFamily="2" charset="0"/>
                        </a:rPr>
                        <a:t>100 ml</a:t>
                      </a:r>
                      <a:endParaRPr lang="en-US" sz="800">
                        <a:effectLst/>
                        <a:latin typeface="AcadNusx" pitchFamily="2" charset="0"/>
                      </a:endParaRPr>
                    </a:p>
                    <a:p>
                      <a:pPr>
                        <a:spcAft>
                          <a:spcPts val="0"/>
                        </a:spcAft>
                      </a:pPr>
                      <a:r>
                        <a:rPr lang="en-US" sz="900">
                          <a:effectLst/>
                          <a:latin typeface="AcadNusx" pitchFamily="2" charset="0"/>
                        </a:rPr>
                        <a:t>60 ml</a:t>
                      </a:r>
                      <a:endParaRPr lang="en-US" sz="800">
                        <a:effectLst/>
                        <a:latin typeface="AcadNusx" pitchFamily="2" charset="0"/>
                        <a:ea typeface="Times New Roman"/>
                      </a:endParaRPr>
                    </a:p>
                  </a:txBody>
                  <a:tcPr marL="0" marR="0" marT="0" marB="0"/>
                </a:tc>
              </a:tr>
              <a:tr h="386403">
                <a:tc>
                  <a:txBody>
                    <a:bodyPr/>
                    <a:lstStyle/>
                    <a:p>
                      <a:pPr>
                        <a:spcAft>
                          <a:spcPts val="0"/>
                        </a:spcAft>
                      </a:pPr>
                      <a:r>
                        <a:rPr lang="en-US" sz="900">
                          <a:effectLst/>
                          <a:latin typeface="AcadNusx" pitchFamily="2" charset="0"/>
                        </a:rPr>
                        <a:t>yvavilobaSi</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nayofis sidampleebi</a:t>
                      </a:r>
                      <a:endParaRPr lang="en-US" sz="800">
                        <a:effectLst/>
                        <a:latin typeface="AcadNusx" pitchFamily="2" charset="0"/>
                        <a:ea typeface="Times New Roman"/>
                      </a:endParaRPr>
                    </a:p>
                  </a:txBody>
                  <a:tcPr marL="0" marR="0" marT="0" marB="0"/>
                </a:tc>
                <a:tc>
                  <a:txBody>
                    <a:bodyPr/>
                    <a:lstStyle/>
                    <a:p>
                      <a:pPr>
                        <a:spcAft>
                          <a:spcPts val="0"/>
                        </a:spcAft>
                      </a:pPr>
                      <a:r>
                        <a:rPr lang="it-IT" sz="900">
                          <a:effectLst/>
                          <a:latin typeface="AcadNusx" pitchFamily="2" charset="0"/>
                        </a:rPr>
                        <a:t>teldori</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1 kg</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100 gr</a:t>
                      </a:r>
                      <a:endParaRPr lang="en-US" sz="800">
                        <a:effectLst/>
                        <a:latin typeface="AcadNusx" pitchFamily="2" charset="0"/>
                        <a:ea typeface="Times New Roman"/>
                      </a:endParaRPr>
                    </a:p>
                  </a:txBody>
                  <a:tcPr marL="0" marR="0" marT="0" marB="0"/>
                </a:tc>
              </a:tr>
              <a:tr h="386403">
                <a:tc>
                  <a:txBody>
                    <a:bodyPr/>
                    <a:lstStyle/>
                    <a:p>
                      <a:pPr>
                        <a:spcAft>
                          <a:spcPts val="0"/>
                        </a:spcAft>
                      </a:pPr>
                      <a:r>
                        <a:rPr lang="en-US" sz="900">
                          <a:effectLst/>
                          <a:latin typeface="AcadNusx" pitchFamily="2" charset="0"/>
                        </a:rPr>
                        <a:t>simwifis dawyebis win</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nayofis sidampleebi</a:t>
                      </a:r>
                      <a:endParaRPr lang="en-US" sz="800">
                        <a:effectLst/>
                        <a:latin typeface="AcadNusx" pitchFamily="2" charset="0"/>
                        <a:ea typeface="Times New Roman"/>
                      </a:endParaRPr>
                    </a:p>
                  </a:txBody>
                  <a:tcPr marL="0" marR="0" marT="0" marB="0"/>
                </a:tc>
                <a:tc>
                  <a:txBody>
                    <a:bodyPr/>
                    <a:lstStyle/>
                    <a:p>
                      <a:pPr>
                        <a:spcAft>
                          <a:spcPts val="0"/>
                        </a:spcAft>
                      </a:pPr>
                      <a:r>
                        <a:rPr lang="it-IT" sz="900">
                          <a:effectLst/>
                          <a:latin typeface="AcadNusx" pitchFamily="2" charset="0"/>
                        </a:rPr>
                        <a:t>teldori</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1 kg</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100 gr</a:t>
                      </a:r>
                      <a:endParaRPr lang="en-US" sz="800">
                        <a:effectLst/>
                        <a:latin typeface="AcadNusx" pitchFamily="2" charset="0"/>
                        <a:ea typeface="Times New Roman"/>
                      </a:endParaRPr>
                    </a:p>
                  </a:txBody>
                  <a:tcPr marL="0" marR="0" marT="0" marB="0"/>
                </a:tc>
              </a:tr>
              <a:tr h="579604">
                <a:tc>
                  <a:txBody>
                    <a:bodyPr/>
                    <a:lstStyle/>
                    <a:p>
                      <a:pPr>
                        <a:spcAft>
                          <a:spcPts val="0"/>
                        </a:spcAft>
                      </a:pPr>
                      <a:r>
                        <a:rPr lang="it-IT" sz="900">
                          <a:effectLst/>
                          <a:latin typeface="AcadNusx" pitchFamily="2" charset="0"/>
                        </a:rPr>
                        <a:t>mosavlis aRebis Semdeg</a:t>
                      </a:r>
                      <a:endParaRPr lang="en-US" sz="800">
                        <a:effectLst/>
                        <a:latin typeface="AcadNusx" pitchFamily="2" charset="0"/>
                        <a:ea typeface="Times New Roman"/>
                      </a:endParaRPr>
                    </a:p>
                  </a:txBody>
                  <a:tcPr marL="0" marR="0" marT="0" marB="0"/>
                </a:tc>
                <a:tc>
                  <a:txBody>
                    <a:bodyPr/>
                    <a:lstStyle/>
                    <a:p>
                      <a:pPr>
                        <a:spcAft>
                          <a:spcPts val="0"/>
                        </a:spcAft>
                      </a:pPr>
                      <a:r>
                        <a:rPr lang="it-IT" sz="900">
                          <a:effectLst/>
                          <a:latin typeface="AcadNusx" pitchFamily="2" charset="0"/>
                        </a:rPr>
                        <a:t>daavadebebi, </a:t>
                      </a:r>
                      <a:endParaRPr lang="en-US" sz="800">
                        <a:effectLst/>
                        <a:latin typeface="AcadNusx" pitchFamily="2" charset="0"/>
                      </a:endParaRPr>
                    </a:p>
                    <a:p>
                      <a:pPr>
                        <a:spcAft>
                          <a:spcPts val="0"/>
                        </a:spcAft>
                      </a:pPr>
                      <a:r>
                        <a:rPr lang="it-IT" sz="900">
                          <a:effectLst/>
                          <a:latin typeface="AcadNusx" pitchFamily="2" charset="0"/>
                        </a:rPr>
                        <a:t>mavneblebi</a:t>
                      </a:r>
                      <a:endParaRPr lang="en-US" sz="800">
                        <a:effectLst/>
                        <a:latin typeface="AcadNusx" pitchFamily="2" charset="0"/>
                      </a:endParaRPr>
                    </a:p>
                    <a:p>
                      <a:pPr>
                        <a:spcAft>
                          <a:spcPts val="0"/>
                        </a:spcAft>
                      </a:pPr>
                      <a:r>
                        <a:rPr lang="ru-RU" sz="900">
                          <a:effectLst/>
                        </a:rPr>
                        <a:t> </a:t>
                      </a:r>
                      <a:endParaRPr lang="en-US" sz="800">
                        <a:effectLst/>
                        <a:latin typeface="AcadNusx" pitchFamily="2" charset="0"/>
                        <a:ea typeface="Times New Roman"/>
                      </a:endParaRPr>
                    </a:p>
                  </a:txBody>
                  <a:tcPr marL="0" marR="0" marT="0" marB="0"/>
                </a:tc>
                <a:tc>
                  <a:txBody>
                    <a:bodyPr/>
                    <a:lstStyle/>
                    <a:p>
                      <a:pPr>
                        <a:spcAft>
                          <a:spcPts val="0"/>
                        </a:spcAft>
                      </a:pPr>
                      <a:r>
                        <a:rPr lang="it-IT" sz="900">
                          <a:effectLst/>
                          <a:latin typeface="AcadNusx" pitchFamily="2" charset="0"/>
                        </a:rPr>
                        <a:t>kupervali</a:t>
                      </a:r>
                      <a:endParaRPr lang="en-US" sz="800">
                        <a:effectLst/>
                        <a:latin typeface="AcadNusx" pitchFamily="2" charset="0"/>
                      </a:endParaRPr>
                    </a:p>
                    <a:p>
                      <a:pPr>
                        <a:spcAft>
                          <a:spcPts val="0"/>
                        </a:spcAft>
                      </a:pPr>
                      <a:r>
                        <a:rPr lang="it-IT" sz="900">
                          <a:effectLst/>
                          <a:latin typeface="AcadNusx" pitchFamily="2" charset="0"/>
                        </a:rPr>
                        <a:t>pirifosi</a:t>
                      </a:r>
                      <a:endParaRPr lang="en-US" sz="800">
                        <a:effectLst/>
                        <a:latin typeface="AcadNusx" pitchFamily="2" charset="0"/>
                      </a:endParaRPr>
                    </a:p>
                    <a:p>
                      <a:pPr>
                        <a:spcAft>
                          <a:spcPts val="0"/>
                        </a:spcAft>
                      </a:pPr>
                      <a:r>
                        <a:rPr lang="ru-RU" sz="900">
                          <a:effectLst/>
                        </a:rPr>
                        <a:t> </a:t>
                      </a:r>
                      <a:endParaRPr lang="en-US" sz="800">
                        <a:effectLst/>
                        <a:latin typeface="AcadNusx" pitchFamily="2" charset="0"/>
                        <a:ea typeface="Times New Roman"/>
                      </a:endParaRPr>
                    </a:p>
                  </a:txBody>
                  <a:tcPr marL="0" marR="0" marT="0" marB="0"/>
                </a:tc>
                <a:tc>
                  <a:txBody>
                    <a:bodyPr/>
                    <a:lstStyle/>
                    <a:p>
                      <a:pPr>
                        <a:spcAft>
                          <a:spcPts val="0"/>
                        </a:spcAft>
                      </a:pPr>
                      <a:r>
                        <a:rPr lang="pt-BR" sz="900">
                          <a:effectLst/>
                          <a:latin typeface="AcadNusx" pitchFamily="2" charset="0"/>
                        </a:rPr>
                        <a:t>10 kg</a:t>
                      </a:r>
                      <a:endParaRPr lang="en-US" sz="800">
                        <a:effectLst/>
                        <a:latin typeface="AcadNusx" pitchFamily="2" charset="0"/>
                      </a:endParaRPr>
                    </a:p>
                    <a:p>
                      <a:pPr>
                        <a:spcAft>
                          <a:spcPts val="0"/>
                        </a:spcAft>
                      </a:pPr>
                      <a:r>
                        <a:rPr lang="pt-BR" sz="900">
                          <a:effectLst/>
                          <a:latin typeface="AcadNusx" pitchFamily="2" charset="0"/>
                        </a:rPr>
                        <a:t>2 l</a:t>
                      </a:r>
                      <a:endParaRPr lang="en-US" sz="800">
                        <a:effectLst/>
                        <a:latin typeface="AcadNusx" pitchFamily="2" charset="0"/>
                      </a:endParaRPr>
                    </a:p>
                    <a:p>
                      <a:pPr>
                        <a:spcAft>
                          <a:spcPts val="0"/>
                        </a:spcAft>
                      </a:pPr>
                      <a:r>
                        <a:rPr lang="ru-RU" sz="900">
                          <a:effectLst/>
                        </a:rPr>
                        <a:t> </a:t>
                      </a:r>
                      <a:endParaRPr lang="en-US" sz="800">
                        <a:effectLst/>
                        <a:latin typeface="AcadNusx" pitchFamily="2" charset="0"/>
                        <a:ea typeface="Times New Roman"/>
                      </a:endParaRPr>
                    </a:p>
                  </a:txBody>
                  <a:tcPr marL="0" marR="0" marT="0" marB="0"/>
                </a:tc>
                <a:tc>
                  <a:txBody>
                    <a:bodyPr/>
                    <a:lstStyle/>
                    <a:p>
                      <a:pPr>
                        <a:spcAft>
                          <a:spcPts val="0"/>
                        </a:spcAft>
                      </a:pPr>
                      <a:r>
                        <a:rPr lang="pt-BR" sz="900">
                          <a:effectLst/>
                          <a:latin typeface="AcadNusx" pitchFamily="2" charset="0"/>
                        </a:rPr>
                        <a:t>1 kg</a:t>
                      </a:r>
                      <a:endParaRPr lang="en-US" sz="800">
                        <a:effectLst/>
                        <a:latin typeface="AcadNusx" pitchFamily="2" charset="0"/>
                      </a:endParaRPr>
                    </a:p>
                    <a:p>
                      <a:pPr>
                        <a:spcAft>
                          <a:spcPts val="0"/>
                        </a:spcAft>
                      </a:pPr>
                      <a:r>
                        <a:rPr lang="pt-BR" sz="900">
                          <a:effectLst/>
                          <a:latin typeface="AcadNusx" pitchFamily="2" charset="0"/>
                        </a:rPr>
                        <a:t>0,2 l</a:t>
                      </a:r>
                      <a:endParaRPr lang="en-US" sz="800">
                        <a:effectLst/>
                        <a:latin typeface="AcadNusx" pitchFamily="2" charset="0"/>
                      </a:endParaRPr>
                    </a:p>
                    <a:p>
                      <a:pPr>
                        <a:spcAft>
                          <a:spcPts val="0"/>
                        </a:spcAft>
                      </a:pPr>
                      <a:r>
                        <a:rPr lang="ru-RU" sz="900">
                          <a:effectLst/>
                        </a:rPr>
                        <a:t> </a:t>
                      </a:r>
                      <a:endParaRPr lang="en-US" sz="800">
                        <a:effectLst/>
                        <a:latin typeface="AcadNusx" pitchFamily="2" charset="0"/>
                        <a:ea typeface="Times New Roman"/>
                      </a:endParaRPr>
                    </a:p>
                  </a:txBody>
                  <a:tcPr marL="0" marR="0" marT="0" marB="0"/>
                </a:tc>
              </a:tr>
              <a:tr h="772804">
                <a:tc>
                  <a:txBody>
                    <a:bodyPr/>
                    <a:lstStyle/>
                    <a:p>
                      <a:pPr>
                        <a:spcAft>
                          <a:spcPts val="0"/>
                        </a:spcAft>
                      </a:pPr>
                      <a:r>
                        <a:rPr lang="en-US" sz="900">
                          <a:effectLst/>
                          <a:latin typeface="AcadNusx" pitchFamily="2" charset="0"/>
                        </a:rPr>
                        <a:t>10-12 dRis Semdeg</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daavadebebi</a:t>
                      </a:r>
                      <a:endParaRPr lang="en-US" sz="800">
                        <a:effectLst/>
                        <a:latin typeface="AcadNusx" pitchFamily="2" charset="0"/>
                      </a:endParaRPr>
                    </a:p>
                    <a:p>
                      <a:pPr>
                        <a:spcAft>
                          <a:spcPts val="0"/>
                        </a:spcAft>
                      </a:pPr>
                      <a:r>
                        <a:rPr lang="en-US" sz="900">
                          <a:effectLst/>
                          <a:latin typeface="AcadNusx" pitchFamily="2" charset="0"/>
                        </a:rPr>
                        <a:t>mavneblebi</a:t>
                      </a:r>
                      <a:endParaRPr lang="en-US" sz="800">
                        <a:effectLst/>
                        <a:latin typeface="AcadNusx" pitchFamily="2" charset="0"/>
                      </a:endParaRPr>
                    </a:p>
                    <a:p>
                      <a:pPr>
                        <a:spcAft>
                          <a:spcPts val="0"/>
                        </a:spcAft>
                      </a:pPr>
                      <a:r>
                        <a:rPr lang="en-US" sz="900">
                          <a:effectLst/>
                          <a:latin typeface="AcadNusx" pitchFamily="2" charset="0"/>
                        </a:rPr>
                        <a:t>tkipebi</a:t>
                      </a:r>
                      <a:endParaRPr lang="en-US" sz="800">
                        <a:effectLst/>
                        <a:latin typeface="AcadNusx" pitchFamily="2" charset="0"/>
                        <a:ea typeface="Times New Roman"/>
                      </a:endParaRPr>
                    </a:p>
                  </a:txBody>
                  <a:tcPr marL="0" marR="0" marT="0" marB="0"/>
                </a:tc>
                <a:tc>
                  <a:txBody>
                    <a:bodyPr/>
                    <a:lstStyle/>
                    <a:p>
                      <a:pPr>
                        <a:spcAft>
                          <a:spcPts val="0"/>
                        </a:spcAft>
                      </a:pPr>
                      <a:r>
                        <a:rPr lang="pt-BR" sz="900">
                          <a:effectLst/>
                          <a:latin typeface="AcadNusx" pitchFamily="2" charset="0"/>
                        </a:rPr>
                        <a:t>drako</a:t>
                      </a:r>
                      <a:endParaRPr lang="en-US" sz="800">
                        <a:effectLst/>
                        <a:latin typeface="AcadNusx" pitchFamily="2" charset="0"/>
                      </a:endParaRPr>
                    </a:p>
                    <a:p>
                      <a:pPr>
                        <a:spcAft>
                          <a:spcPts val="0"/>
                        </a:spcAft>
                      </a:pPr>
                      <a:r>
                        <a:rPr lang="pt-BR" sz="900">
                          <a:effectLst/>
                          <a:latin typeface="AcadNusx" pitchFamily="2" charset="0"/>
                        </a:rPr>
                        <a:t>konfidor maqsi</a:t>
                      </a:r>
                      <a:endParaRPr lang="en-US" sz="800">
                        <a:effectLst/>
                        <a:latin typeface="AcadNusx" pitchFamily="2" charset="0"/>
                      </a:endParaRPr>
                    </a:p>
                    <a:p>
                      <a:pPr>
                        <a:spcAft>
                          <a:spcPts val="0"/>
                        </a:spcAft>
                      </a:pPr>
                      <a:r>
                        <a:rPr lang="pt-BR" sz="900">
                          <a:effectLst/>
                          <a:latin typeface="AcadNusx" pitchFamily="2" charset="0"/>
                        </a:rPr>
                        <a:t>envidori</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3 kg</a:t>
                      </a:r>
                      <a:endParaRPr lang="en-US" sz="800">
                        <a:effectLst/>
                        <a:latin typeface="AcadNusx" pitchFamily="2" charset="0"/>
                      </a:endParaRPr>
                    </a:p>
                    <a:p>
                      <a:pPr>
                        <a:spcAft>
                          <a:spcPts val="0"/>
                        </a:spcAft>
                      </a:pPr>
                      <a:r>
                        <a:rPr lang="en-US" sz="900">
                          <a:effectLst/>
                          <a:latin typeface="AcadNusx" pitchFamily="2" charset="0"/>
                        </a:rPr>
                        <a:t>100 gr</a:t>
                      </a:r>
                      <a:endParaRPr lang="en-US" sz="800">
                        <a:effectLst/>
                        <a:latin typeface="AcadNusx" pitchFamily="2" charset="0"/>
                      </a:endParaRPr>
                    </a:p>
                    <a:p>
                      <a:pPr>
                        <a:spcAft>
                          <a:spcPts val="0"/>
                        </a:spcAft>
                      </a:pPr>
                      <a:r>
                        <a:rPr lang="en-US" sz="900">
                          <a:effectLst/>
                          <a:latin typeface="AcadNusx" pitchFamily="2" charset="0"/>
                        </a:rPr>
                        <a:t>0,6 l</a:t>
                      </a:r>
                      <a:endParaRPr lang="en-US" sz="800">
                        <a:effectLst/>
                        <a:latin typeface="AcadNusx" pitchFamily="2" charset="0"/>
                        <a:ea typeface="Times New Roman"/>
                      </a:endParaRPr>
                    </a:p>
                  </a:txBody>
                  <a:tcPr marL="0" marR="0" marT="0" marB="0"/>
                </a:tc>
                <a:tc>
                  <a:txBody>
                    <a:bodyPr/>
                    <a:lstStyle/>
                    <a:p>
                      <a:pPr>
                        <a:spcAft>
                          <a:spcPts val="0"/>
                        </a:spcAft>
                      </a:pPr>
                      <a:r>
                        <a:rPr lang="en-US" sz="900">
                          <a:effectLst/>
                          <a:latin typeface="AcadNusx" pitchFamily="2" charset="0"/>
                        </a:rPr>
                        <a:t>300 gr</a:t>
                      </a:r>
                      <a:endParaRPr lang="en-US" sz="800">
                        <a:effectLst/>
                        <a:latin typeface="AcadNusx" pitchFamily="2" charset="0"/>
                      </a:endParaRPr>
                    </a:p>
                    <a:p>
                      <a:pPr>
                        <a:spcAft>
                          <a:spcPts val="0"/>
                        </a:spcAft>
                      </a:pPr>
                      <a:r>
                        <a:rPr lang="en-US" sz="900">
                          <a:effectLst/>
                          <a:latin typeface="AcadNusx" pitchFamily="2" charset="0"/>
                        </a:rPr>
                        <a:t>10 gr</a:t>
                      </a:r>
                      <a:endParaRPr lang="en-US" sz="800">
                        <a:effectLst/>
                        <a:latin typeface="AcadNusx" pitchFamily="2" charset="0"/>
                      </a:endParaRPr>
                    </a:p>
                    <a:p>
                      <a:pPr>
                        <a:spcAft>
                          <a:spcPts val="0"/>
                        </a:spcAft>
                      </a:pPr>
                      <a:r>
                        <a:rPr lang="en-US" sz="900">
                          <a:effectLst/>
                          <a:latin typeface="AcadNusx" pitchFamily="2" charset="0"/>
                        </a:rPr>
                        <a:t>60 ml</a:t>
                      </a:r>
                      <a:endParaRPr lang="en-US" sz="800">
                        <a:effectLst/>
                        <a:latin typeface="AcadNusx" pitchFamily="2" charset="0"/>
                        <a:ea typeface="Times New Roman"/>
                      </a:endParaRPr>
                    </a:p>
                  </a:txBody>
                  <a:tcPr marL="0" marR="0" marT="0" marB="0"/>
                </a:tc>
              </a:tr>
              <a:tr h="772804">
                <a:tc>
                  <a:txBody>
                    <a:bodyPr/>
                    <a:lstStyle/>
                    <a:p>
                      <a:pPr>
                        <a:spcAft>
                          <a:spcPts val="0"/>
                        </a:spcAft>
                      </a:pPr>
                      <a:r>
                        <a:rPr lang="en-US" sz="900">
                          <a:effectLst/>
                          <a:latin typeface="AcadNusx" pitchFamily="2" charset="0"/>
                        </a:rPr>
                        <a:t>meore mosavlis yvavilobis dawyebis  win</a:t>
                      </a:r>
                      <a:endParaRPr lang="en-US" sz="800">
                        <a:effectLst/>
                        <a:latin typeface="AcadNusx" pitchFamily="2" charset="0"/>
                        <a:ea typeface="Times New Roman"/>
                      </a:endParaRPr>
                    </a:p>
                  </a:txBody>
                  <a:tcPr marL="0" marR="0" marT="0" marB="0"/>
                </a:tc>
                <a:tc>
                  <a:txBody>
                    <a:bodyPr/>
                    <a:lstStyle/>
                    <a:p>
                      <a:pPr>
                        <a:spcAft>
                          <a:spcPts val="0"/>
                        </a:spcAft>
                      </a:pPr>
                      <a:r>
                        <a:rPr lang="it-IT" sz="900">
                          <a:effectLst/>
                          <a:latin typeface="AcadNusx" pitchFamily="2" charset="0"/>
                        </a:rPr>
                        <a:t>nayofis sidampleebi</a:t>
                      </a:r>
                      <a:endParaRPr lang="en-US" sz="800">
                        <a:effectLst/>
                        <a:latin typeface="AcadNusx" pitchFamily="2" charset="0"/>
                      </a:endParaRPr>
                    </a:p>
                    <a:p>
                      <a:pPr>
                        <a:spcAft>
                          <a:spcPts val="0"/>
                        </a:spcAft>
                      </a:pPr>
                      <a:r>
                        <a:rPr lang="it-IT" sz="900">
                          <a:effectLst/>
                          <a:latin typeface="AcadNusx" pitchFamily="2" charset="0"/>
                        </a:rPr>
                        <a:t>nacari</a:t>
                      </a:r>
                      <a:endParaRPr lang="en-US" sz="800">
                        <a:effectLst/>
                        <a:latin typeface="AcadNusx" pitchFamily="2" charset="0"/>
                      </a:endParaRPr>
                    </a:p>
                    <a:p>
                      <a:pPr>
                        <a:spcAft>
                          <a:spcPts val="0"/>
                        </a:spcAft>
                      </a:pPr>
                      <a:r>
                        <a:rPr lang="it-IT" sz="900">
                          <a:effectLst/>
                          <a:latin typeface="AcadNusx" pitchFamily="2" charset="0"/>
                        </a:rPr>
                        <a:t>mavneblebi</a:t>
                      </a:r>
                      <a:endParaRPr lang="en-US" sz="800">
                        <a:effectLst/>
                        <a:latin typeface="AcadNusx" pitchFamily="2" charset="0"/>
                        <a:ea typeface="Times New Roman"/>
                      </a:endParaRPr>
                    </a:p>
                  </a:txBody>
                  <a:tcPr marL="0" marR="0" marT="0" marB="0"/>
                </a:tc>
                <a:tc>
                  <a:txBody>
                    <a:bodyPr/>
                    <a:lstStyle/>
                    <a:p>
                      <a:pPr>
                        <a:spcAft>
                          <a:spcPts val="0"/>
                        </a:spcAft>
                      </a:pPr>
                      <a:r>
                        <a:rPr lang="it-IT" sz="900">
                          <a:effectLst/>
                          <a:latin typeface="AcadNusx" pitchFamily="2" charset="0"/>
                        </a:rPr>
                        <a:t>teldori</a:t>
                      </a:r>
                      <a:endParaRPr lang="en-US" sz="800">
                        <a:effectLst/>
                        <a:latin typeface="AcadNusx" pitchFamily="2" charset="0"/>
                      </a:endParaRPr>
                    </a:p>
                    <a:p>
                      <a:pPr>
                        <a:spcAft>
                          <a:spcPts val="0"/>
                        </a:spcAft>
                      </a:pPr>
                      <a:r>
                        <a:rPr lang="it-IT" sz="900">
                          <a:effectLst/>
                          <a:latin typeface="AcadNusx" pitchFamily="2" charset="0"/>
                        </a:rPr>
                        <a:t>nativo</a:t>
                      </a:r>
                      <a:endParaRPr lang="en-US" sz="800">
                        <a:effectLst/>
                        <a:latin typeface="AcadNusx" pitchFamily="2" charset="0"/>
                      </a:endParaRPr>
                    </a:p>
                    <a:p>
                      <a:pPr>
                        <a:spcAft>
                          <a:spcPts val="0"/>
                        </a:spcAft>
                      </a:pPr>
                      <a:r>
                        <a:rPr lang="it-IT" sz="900">
                          <a:effectLst/>
                          <a:latin typeface="AcadNusx" pitchFamily="2" charset="0"/>
                        </a:rPr>
                        <a:t>kalifso</a:t>
                      </a:r>
                      <a:endParaRPr lang="en-US" sz="800">
                        <a:effectLst/>
                        <a:latin typeface="AcadNusx" pitchFamily="2" charset="0"/>
                        <a:ea typeface="Times New Roman"/>
                      </a:endParaRPr>
                    </a:p>
                  </a:txBody>
                  <a:tcPr marL="0" marR="0" marT="0" marB="0"/>
                </a:tc>
                <a:tc>
                  <a:txBody>
                    <a:bodyPr/>
                    <a:lstStyle/>
                    <a:p>
                      <a:pPr>
                        <a:spcAft>
                          <a:spcPts val="0"/>
                        </a:spcAft>
                      </a:pPr>
                      <a:r>
                        <a:rPr lang="pt-BR" sz="900">
                          <a:effectLst/>
                          <a:latin typeface="AcadNusx" pitchFamily="2" charset="0"/>
                        </a:rPr>
                        <a:t>1 kg</a:t>
                      </a:r>
                      <a:endParaRPr lang="en-US" sz="800">
                        <a:effectLst/>
                        <a:latin typeface="AcadNusx" pitchFamily="2" charset="0"/>
                      </a:endParaRPr>
                    </a:p>
                    <a:p>
                      <a:pPr>
                        <a:spcAft>
                          <a:spcPts val="0"/>
                        </a:spcAft>
                      </a:pPr>
                      <a:r>
                        <a:rPr lang="pt-BR" sz="900">
                          <a:effectLst/>
                          <a:latin typeface="AcadNusx" pitchFamily="2" charset="0"/>
                        </a:rPr>
                        <a:t>0,3kg</a:t>
                      </a:r>
                      <a:endParaRPr lang="en-US" sz="800">
                        <a:effectLst/>
                        <a:latin typeface="AcadNusx" pitchFamily="2" charset="0"/>
                      </a:endParaRPr>
                    </a:p>
                    <a:p>
                      <a:pPr>
                        <a:spcAft>
                          <a:spcPts val="0"/>
                        </a:spcAft>
                      </a:pPr>
                      <a:r>
                        <a:rPr lang="pt-BR" sz="900">
                          <a:effectLst/>
                          <a:latin typeface="AcadNusx" pitchFamily="2" charset="0"/>
                        </a:rPr>
                        <a:t>0,3 l</a:t>
                      </a:r>
                      <a:endParaRPr lang="en-US" sz="800">
                        <a:effectLst/>
                        <a:latin typeface="AcadNusx" pitchFamily="2" charset="0"/>
                        <a:ea typeface="Times New Roman"/>
                      </a:endParaRPr>
                    </a:p>
                  </a:txBody>
                  <a:tcPr marL="0" marR="0" marT="0" marB="0"/>
                </a:tc>
                <a:tc>
                  <a:txBody>
                    <a:bodyPr/>
                    <a:lstStyle/>
                    <a:p>
                      <a:pPr>
                        <a:spcAft>
                          <a:spcPts val="0"/>
                        </a:spcAft>
                      </a:pPr>
                      <a:r>
                        <a:rPr lang="pt-BR" sz="900">
                          <a:effectLst/>
                          <a:latin typeface="AcadNusx" pitchFamily="2" charset="0"/>
                        </a:rPr>
                        <a:t>100 gr</a:t>
                      </a:r>
                      <a:endParaRPr lang="en-US" sz="800">
                        <a:effectLst/>
                        <a:latin typeface="AcadNusx" pitchFamily="2" charset="0"/>
                      </a:endParaRPr>
                    </a:p>
                    <a:p>
                      <a:pPr>
                        <a:spcAft>
                          <a:spcPts val="0"/>
                        </a:spcAft>
                      </a:pPr>
                      <a:r>
                        <a:rPr lang="pt-BR" sz="900">
                          <a:effectLst/>
                          <a:latin typeface="AcadNusx" pitchFamily="2" charset="0"/>
                        </a:rPr>
                        <a:t>30 gr</a:t>
                      </a:r>
                      <a:endParaRPr lang="en-US" sz="800">
                        <a:effectLst/>
                        <a:latin typeface="AcadNusx" pitchFamily="2" charset="0"/>
                      </a:endParaRPr>
                    </a:p>
                    <a:p>
                      <a:pPr>
                        <a:spcAft>
                          <a:spcPts val="0"/>
                        </a:spcAft>
                      </a:pPr>
                      <a:r>
                        <a:rPr lang="pt-BR" sz="900">
                          <a:effectLst/>
                          <a:latin typeface="AcadNusx" pitchFamily="2" charset="0"/>
                        </a:rPr>
                        <a:t>30 ml</a:t>
                      </a:r>
                      <a:endParaRPr lang="en-US" sz="800">
                        <a:effectLst/>
                        <a:latin typeface="AcadNusx" pitchFamily="2" charset="0"/>
                        <a:ea typeface="Times New Roman"/>
                      </a:endParaRPr>
                    </a:p>
                  </a:txBody>
                  <a:tcPr marL="0" marR="0" marT="0" marB="0"/>
                </a:tc>
              </a:tr>
              <a:tr h="966007">
                <a:tc>
                  <a:txBody>
                    <a:bodyPr/>
                    <a:lstStyle/>
                    <a:p>
                      <a:pPr>
                        <a:spcAft>
                          <a:spcPts val="0"/>
                        </a:spcAft>
                      </a:pPr>
                      <a:r>
                        <a:rPr lang="en-US" sz="900">
                          <a:effectLst/>
                          <a:latin typeface="AcadNusx" pitchFamily="2" charset="0"/>
                        </a:rPr>
                        <a:t>meore mosavlis yvavilobaSi an simwifis dawyebis win </a:t>
                      </a:r>
                      <a:endParaRPr lang="en-US" sz="800">
                        <a:effectLst/>
                        <a:latin typeface="AcadNusx" pitchFamily="2" charset="0"/>
                        <a:ea typeface="Times New Roman"/>
                      </a:endParaRPr>
                    </a:p>
                  </a:txBody>
                  <a:tcPr marL="0" marR="0" marT="0" marB="0"/>
                </a:tc>
                <a:tc>
                  <a:txBody>
                    <a:bodyPr/>
                    <a:lstStyle/>
                    <a:p>
                      <a:pPr>
                        <a:spcAft>
                          <a:spcPts val="0"/>
                        </a:spcAft>
                      </a:pPr>
                      <a:r>
                        <a:rPr lang="en-US" sz="900" dirty="0" err="1">
                          <a:effectLst/>
                          <a:latin typeface="AcadNusx" pitchFamily="2" charset="0"/>
                        </a:rPr>
                        <a:t>nayofis</a:t>
                      </a:r>
                      <a:r>
                        <a:rPr lang="en-US" sz="900" dirty="0">
                          <a:effectLst/>
                          <a:latin typeface="AcadNusx" pitchFamily="2" charset="0"/>
                        </a:rPr>
                        <a:t> </a:t>
                      </a:r>
                      <a:r>
                        <a:rPr lang="en-US" sz="900" dirty="0" err="1">
                          <a:effectLst/>
                          <a:latin typeface="AcadNusx" pitchFamily="2" charset="0"/>
                        </a:rPr>
                        <a:t>sidampleebi</a:t>
                      </a:r>
                      <a:endParaRPr lang="en-US" sz="800" dirty="0">
                        <a:effectLst/>
                        <a:latin typeface="AcadNusx" pitchFamily="2" charset="0"/>
                        <a:ea typeface="Times New Roman"/>
                      </a:endParaRPr>
                    </a:p>
                  </a:txBody>
                  <a:tcPr marL="0" marR="0" marT="0" marB="0"/>
                </a:tc>
                <a:tc>
                  <a:txBody>
                    <a:bodyPr/>
                    <a:lstStyle/>
                    <a:p>
                      <a:pPr>
                        <a:spcAft>
                          <a:spcPts val="0"/>
                        </a:spcAft>
                      </a:pPr>
                      <a:r>
                        <a:rPr lang="it-IT" sz="900">
                          <a:effectLst/>
                          <a:latin typeface="AcadNusx" pitchFamily="2" charset="0"/>
                        </a:rPr>
                        <a:t>teldori</a:t>
                      </a:r>
                      <a:endParaRPr lang="en-US" sz="800">
                        <a:effectLst/>
                        <a:latin typeface="AcadNusx" pitchFamily="2" charset="0"/>
                        <a:ea typeface="Times New Roman"/>
                      </a:endParaRPr>
                    </a:p>
                  </a:txBody>
                  <a:tcPr marL="0" marR="0" marT="0" marB="0"/>
                </a:tc>
                <a:tc>
                  <a:txBody>
                    <a:bodyPr/>
                    <a:lstStyle/>
                    <a:p>
                      <a:pPr>
                        <a:spcAft>
                          <a:spcPts val="0"/>
                        </a:spcAft>
                      </a:pPr>
                      <a:r>
                        <a:rPr lang="en-US" sz="900" dirty="0">
                          <a:effectLst/>
                          <a:latin typeface="AcadNusx" pitchFamily="2" charset="0"/>
                        </a:rPr>
                        <a:t>1 kg</a:t>
                      </a:r>
                      <a:endParaRPr lang="en-US" sz="800" dirty="0">
                        <a:effectLst/>
                        <a:latin typeface="AcadNusx" pitchFamily="2" charset="0"/>
                        <a:ea typeface="Times New Roman"/>
                      </a:endParaRPr>
                    </a:p>
                  </a:txBody>
                  <a:tcPr marL="0" marR="0" marT="0" marB="0"/>
                </a:tc>
                <a:tc>
                  <a:txBody>
                    <a:bodyPr/>
                    <a:lstStyle/>
                    <a:p>
                      <a:pPr>
                        <a:spcAft>
                          <a:spcPts val="0"/>
                        </a:spcAft>
                      </a:pPr>
                      <a:r>
                        <a:rPr lang="en-US" sz="900" dirty="0">
                          <a:effectLst/>
                          <a:latin typeface="AcadNusx" pitchFamily="2" charset="0"/>
                        </a:rPr>
                        <a:t>100 gr</a:t>
                      </a:r>
                      <a:endParaRPr lang="en-US" sz="800" dirty="0">
                        <a:effectLst/>
                        <a:latin typeface="AcadNusx" pitchFamily="2" charset="0"/>
                        <a:ea typeface="Times New Roman"/>
                      </a:endParaRPr>
                    </a:p>
                  </a:txBody>
                  <a:tcPr marL="0" marR="0" marT="0" marB="0"/>
                </a:tc>
              </a:tr>
            </a:tbl>
          </a:graphicData>
        </a:graphic>
      </p:graphicFrame>
    </p:spTree>
    <p:extLst>
      <p:ext uri="{BB962C8B-B14F-4D97-AF65-F5344CB8AC3E}">
        <p14:creationId xmlns:p14="http://schemas.microsoft.com/office/powerpoint/2010/main" val="7847713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07504" y="692696"/>
            <a:ext cx="8866459" cy="4770537"/>
          </a:xfrm>
          <a:prstGeom prst="rect">
            <a:avLst/>
          </a:prstGeom>
        </p:spPr>
        <p:txBody>
          <a:bodyPr wrap="square">
            <a:spAutoFit/>
          </a:bodyPr>
          <a:lstStyle/>
          <a:p>
            <a:pPr algn="ctr"/>
            <a:r>
              <a:rPr lang="en-US" sz="2400" b="1" i="1" dirty="0" err="1" smtClean="0">
                <a:solidFill>
                  <a:srgbClr val="C00000"/>
                </a:solidFill>
                <a:latin typeface="AcadNusx" pitchFamily="2" charset="0"/>
              </a:rPr>
              <a:t>Y</a:t>
            </a:r>
            <a:r>
              <a:rPr lang="en-US" sz="2400" b="1" i="1" dirty="0" err="1">
                <a:latin typeface="AcadNusx" pitchFamily="2" charset="0"/>
              </a:rPr>
              <a:t>Mmarwyvis</a:t>
            </a:r>
            <a:r>
              <a:rPr lang="en-US" sz="2400" b="1" i="1" dirty="0">
                <a:latin typeface="AcadNusx" pitchFamily="2" charset="0"/>
              </a:rPr>
              <a:t> </a:t>
            </a:r>
            <a:r>
              <a:rPr lang="en-US" sz="2400" b="1" i="1" dirty="0" err="1">
                <a:latin typeface="AcadNusx" pitchFamily="2" charset="0"/>
              </a:rPr>
              <a:t>fomofsisi</a:t>
            </a:r>
            <a:endParaRPr lang="en-US" sz="2400" i="1" dirty="0">
              <a:latin typeface="AcadNusx" pitchFamily="2" charset="0"/>
            </a:endParaRPr>
          </a:p>
          <a:p>
            <a:pPr lvl="0"/>
            <a:r>
              <a:rPr lang="en-US" sz="2000" b="1" i="1" dirty="0" err="1">
                <a:latin typeface="AcadNusx" pitchFamily="2" charset="0"/>
              </a:rPr>
              <a:t>avaddeba</a:t>
            </a:r>
            <a:r>
              <a:rPr lang="en-US" sz="2000" b="1" i="1" dirty="0">
                <a:latin typeface="AcadNusx" pitchFamily="2" charset="0"/>
              </a:rPr>
              <a:t> </a:t>
            </a:r>
            <a:r>
              <a:rPr lang="en-US" sz="2000" b="1" i="1" dirty="0" err="1">
                <a:latin typeface="AcadNusx" pitchFamily="2" charset="0"/>
              </a:rPr>
              <a:t>mcenaris</a:t>
            </a:r>
            <a:r>
              <a:rPr lang="en-US" sz="2000" b="1" i="1" dirty="0">
                <a:latin typeface="AcadNusx" pitchFamily="2" charset="0"/>
              </a:rPr>
              <a:t> </a:t>
            </a:r>
            <a:r>
              <a:rPr lang="en-US" sz="2000" b="1" i="1" dirty="0" err="1">
                <a:latin typeface="AcadNusx" pitchFamily="2" charset="0"/>
              </a:rPr>
              <a:t>yvela</a:t>
            </a:r>
            <a:r>
              <a:rPr lang="en-US" sz="2000" b="1" i="1" dirty="0">
                <a:latin typeface="AcadNusx" pitchFamily="2" charset="0"/>
              </a:rPr>
              <a:t> </a:t>
            </a:r>
            <a:r>
              <a:rPr lang="en-US" sz="2000" b="1" i="1" dirty="0" err="1">
                <a:latin typeface="AcadNusx" pitchFamily="2" charset="0"/>
              </a:rPr>
              <a:t>miwiszeda</a:t>
            </a:r>
            <a:r>
              <a:rPr lang="en-US" sz="2000" b="1" i="1" dirty="0">
                <a:latin typeface="AcadNusx" pitchFamily="2" charset="0"/>
              </a:rPr>
              <a:t> </a:t>
            </a:r>
            <a:r>
              <a:rPr lang="en-US" sz="2000" b="1" i="1" dirty="0" err="1">
                <a:latin typeface="AcadNusx" pitchFamily="2" charset="0"/>
              </a:rPr>
              <a:t>organoebi</a:t>
            </a:r>
            <a:r>
              <a:rPr lang="ru-RU" sz="2000" b="1" i="1" dirty="0"/>
              <a:t>: </a:t>
            </a:r>
            <a:r>
              <a:rPr lang="en-US" sz="2000" b="1" i="1" dirty="0" err="1">
                <a:latin typeface="AcadNusx" pitchFamily="2" charset="0"/>
              </a:rPr>
              <a:t>foTolo</a:t>
            </a:r>
            <a:r>
              <a:rPr lang="ru-RU" sz="2000" b="1" i="1" dirty="0"/>
              <a:t>, </a:t>
            </a:r>
            <a:r>
              <a:rPr lang="en-US" sz="2000" b="1" i="1" dirty="0" err="1">
                <a:latin typeface="AcadNusx" pitchFamily="2" charset="0"/>
              </a:rPr>
              <a:t>yunwi</a:t>
            </a:r>
            <a:r>
              <a:rPr lang="ru-RU" sz="2000" b="1" i="1" dirty="0"/>
              <a:t>, </a:t>
            </a:r>
            <a:r>
              <a:rPr lang="en-US" sz="2000" b="1" i="1" dirty="0" err="1">
                <a:latin typeface="AcadNusx" pitchFamily="2" charset="0"/>
              </a:rPr>
              <a:t>nayofebi</a:t>
            </a:r>
            <a:r>
              <a:rPr lang="ru-RU" sz="2000" b="1" i="1" dirty="0"/>
              <a:t>. </a:t>
            </a:r>
            <a:endParaRPr lang="en-US" sz="2000" i="1" dirty="0">
              <a:latin typeface="AcadNusx" pitchFamily="2" charset="0"/>
            </a:endParaRPr>
          </a:p>
          <a:p>
            <a:pPr lvl="0"/>
            <a:r>
              <a:rPr lang="en-US" sz="2000" b="1" i="1" dirty="0" err="1">
                <a:latin typeface="AcadNusx" pitchFamily="2" charset="0"/>
              </a:rPr>
              <a:t>foTlebze</a:t>
            </a:r>
            <a:r>
              <a:rPr lang="en-US" sz="2000" b="1" i="1" dirty="0">
                <a:latin typeface="AcadNusx" pitchFamily="2" charset="0"/>
              </a:rPr>
              <a:t> </a:t>
            </a:r>
            <a:r>
              <a:rPr lang="en-US" sz="2000" b="1" i="1" dirty="0" err="1">
                <a:latin typeface="AcadNusx" pitchFamily="2" charset="0"/>
              </a:rPr>
              <a:t>Cndeba</a:t>
            </a:r>
            <a:r>
              <a:rPr lang="en-US" sz="2000" b="1" i="1" dirty="0">
                <a:latin typeface="AcadNusx" pitchFamily="2" charset="0"/>
              </a:rPr>
              <a:t> </a:t>
            </a:r>
            <a:r>
              <a:rPr lang="en-US" sz="2000" b="1" i="1" dirty="0" err="1">
                <a:latin typeface="AcadNusx" pitchFamily="2" charset="0"/>
              </a:rPr>
              <a:t>moyavisfro</a:t>
            </a:r>
            <a:r>
              <a:rPr lang="en-US" sz="2000" b="1" i="1" dirty="0">
                <a:latin typeface="AcadNusx" pitchFamily="2" charset="0"/>
              </a:rPr>
              <a:t> </a:t>
            </a:r>
            <a:r>
              <a:rPr lang="en-US" sz="2000" b="1" i="1" dirty="0" err="1">
                <a:latin typeface="AcadNusx" pitchFamily="2" charset="0"/>
              </a:rPr>
              <a:t>laqebi</a:t>
            </a:r>
            <a:r>
              <a:rPr lang="ru-RU" sz="2000" b="1" i="1" dirty="0"/>
              <a:t>, </a:t>
            </a:r>
            <a:r>
              <a:rPr lang="en-US" sz="2000" b="1" i="1" dirty="0" err="1">
                <a:latin typeface="AcadNusx" pitchFamily="2" charset="0"/>
              </a:rPr>
              <a:t>romlebic</a:t>
            </a:r>
            <a:r>
              <a:rPr lang="en-US" sz="2000" b="1" i="1" dirty="0">
                <a:latin typeface="AcadNusx" pitchFamily="2" charset="0"/>
              </a:rPr>
              <a:t> </a:t>
            </a:r>
            <a:r>
              <a:rPr lang="en-US" sz="2000" b="1" i="1" dirty="0" err="1">
                <a:latin typeface="AcadNusx" pitchFamily="2" charset="0"/>
              </a:rPr>
              <a:t>TandaTan</a:t>
            </a:r>
            <a:r>
              <a:rPr lang="en-US" sz="2000" b="1" i="1" dirty="0">
                <a:latin typeface="AcadNusx" pitchFamily="2" charset="0"/>
              </a:rPr>
              <a:t> </a:t>
            </a:r>
            <a:r>
              <a:rPr lang="en-US" sz="2000" b="1" i="1" dirty="0" err="1">
                <a:latin typeface="AcadNusx" pitchFamily="2" charset="0"/>
              </a:rPr>
              <a:t>diddeba</a:t>
            </a:r>
            <a:r>
              <a:rPr lang="en-US" sz="2000" b="1" i="1" dirty="0">
                <a:latin typeface="AcadNusx" pitchFamily="2" charset="0"/>
              </a:rPr>
              <a:t> da </a:t>
            </a:r>
            <a:r>
              <a:rPr lang="en-US" sz="2000" b="1" i="1" dirty="0" err="1">
                <a:latin typeface="AcadNusx" pitchFamily="2" charset="0"/>
              </a:rPr>
              <a:t>foTlis</a:t>
            </a:r>
            <a:r>
              <a:rPr lang="en-US" sz="2000" b="1" i="1" dirty="0">
                <a:latin typeface="AcadNusx" pitchFamily="2" charset="0"/>
              </a:rPr>
              <a:t> did </a:t>
            </a:r>
            <a:r>
              <a:rPr lang="en-US" sz="2000" b="1" i="1" dirty="0" err="1">
                <a:latin typeface="AcadNusx" pitchFamily="2" charset="0"/>
              </a:rPr>
              <a:t>nawils</a:t>
            </a:r>
            <a:r>
              <a:rPr lang="en-US" sz="2000" b="1" i="1" dirty="0">
                <a:latin typeface="AcadNusx" pitchFamily="2" charset="0"/>
              </a:rPr>
              <a:t> </a:t>
            </a:r>
            <a:r>
              <a:rPr lang="en-US" sz="2000" b="1" i="1" dirty="0" err="1">
                <a:latin typeface="AcadNusx" pitchFamily="2" charset="0"/>
              </a:rPr>
              <a:t>moicavs</a:t>
            </a:r>
            <a:r>
              <a:rPr lang="ru-RU" sz="2000" b="1" i="1" dirty="0"/>
              <a:t>. </a:t>
            </a:r>
            <a:r>
              <a:rPr lang="en-US" sz="2000" b="1" i="1" dirty="0">
                <a:latin typeface="AcadNusx" pitchFamily="2" charset="0"/>
              </a:rPr>
              <a:t>D</a:t>
            </a:r>
            <a:endParaRPr lang="en-US" sz="2000" i="1" dirty="0">
              <a:latin typeface="AcadNusx" pitchFamily="2" charset="0"/>
            </a:endParaRPr>
          </a:p>
          <a:p>
            <a:pPr lvl="0"/>
            <a:r>
              <a:rPr lang="en-US" sz="2000" b="1" i="1" dirty="0" err="1">
                <a:latin typeface="AcadNusx" pitchFamily="2" charset="0"/>
              </a:rPr>
              <a:t>daavadebuli</a:t>
            </a:r>
            <a:r>
              <a:rPr lang="en-US" sz="2000" b="1" i="1" dirty="0">
                <a:latin typeface="AcadNusx" pitchFamily="2" charset="0"/>
              </a:rPr>
              <a:t> </a:t>
            </a:r>
            <a:r>
              <a:rPr lang="en-US" sz="2000" b="1" i="1" dirty="0" err="1">
                <a:latin typeface="AcadNusx" pitchFamily="2" charset="0"/>
              </a:rPr>
              <a:t>foTlebi</a:t>
            </a:r>
            <a:r>
              <a:rPr lang="en-US" sz="2000" b="1" i="1" dirty="0">
                <a:latin typeface="AcadNusx" pitchFamily="2" charset="0"/>
              </a:rPr>
              <a:t> </a:t>
            </a:r>
            <a:r>
              <a:rPr lang="en-US" sz="2000" b="1" i="1" dirty="0" err="1">
                <a:latin typeface="AcadNusx" pitchFamily="2" charset="0"/>
              </a:rPr>
              <a:t>xmeba</a:t>
            </a:r>
            <a:r>
              <a:rPr lang="en-US" sz="2000" b="1" i="1" dirty="0">
                <a:latin typeface="AcadNusx" pitchFamily="2" charset="0"/>
              </a:rPr>
              <a:t>. N</a:t>
            </a:r>
            <a:endParaRPr lang="en-US" sz="2000" i="1" dirty="0">
              <a:latin typeface="AcadNusx" pitchFamily="2" charset="0"/>
            </a:endParaRPr>
          </a:p>
          <a:p>
            <a:pPr lvl="0"/>
            <a:r>
              <a:rPr lang="en-US" sz="2000" b="1" i="1" dirty="0" err="1">
                <a:latin typeface="AcadNusx" pitchFamily="2" charset="0"/>
              </a:rPr>
              <a:t>nayofebi</a:t>
            </a:r>
            <a:r>
              <a:rPr lang="en-US" sz="2000" b="1" i="1" dirty="0">
                <a:latin typeface="AcadNusx" pitchFamily="2" charset="0"/>
              </a:rPr>
              <a:t> </a:t>
            </a:r>
            <a:r>
              <a:rPr lang="en-US" sz="2000" b="1" i="1" dirty="0" err="1">
                <a:latin typeface="AcadNusx" pitchFamily="2" charset="0"/>
              </a:rPr>
              <a:t>lpeba</a:t>
            </a:r>
            <a:r>
              <a:rPr lang="en-US" sz="2000" b="1" i="1" dirty="0">
                <a:latin typeface="AcadNusx" pitchFamily="2" charset="0"/>
              </a:rPr>
              <a:t> </a:t>
            </a:r>
            <a:r>
              <a:rPr lang="en-US" sz="2000" b="1" i="1" dirty="0" err="1">
                <a:latin typeface="AcadNusx" pitchFamily="2" charset="0"/>
              </a:rPr>
              <a:t>saWmelad</a:t>
            </a:r>
            <a:r>
              <a:rPr lang="en-US" sz="2000" b="1" i="1" dirty="0">
                <a:latin typeface="AcadNusx" pitchFamily="2" charset="0"/>
              </a:rPr>
              <a:t> </a:t>
            </a:r>
            <a:r>
              <a:rPr lang="en-US" sz="2000" b="1" i="1" dirty="0" err="1">
                <a:latin typeface="AcadNusx" pitchFamily="2" charset="0"/>
              </a:rPr>
              <a:t>uvargisia</a:t>
            </a:r>
            <a:r>
              <a:rPr lang="en-US" sz="2000" b="1" i="1" dirty="0">
                <a:latin typeface="AcadNusx" pitchFamily="2" charset="0"/>
              </a:rPr>
              <a:t>.</a:t>
            </a:r>
            <a:endParaRPr lang="en-US" sz="2000" i="1" dirty="0">
              <a:latin typeface="AcadNusx" pitchFamily="2" charset="0"/>
            </a:endParaRPr>
          </a:p>
          <a:p>
            <a:pPr lvl="0"/>
            <a:r>
              <a:rPr lang="pt-BR" sz="2000" b="1" i="1" dirty="0">
                <a:latin typeface="AcadNusx" pitchFamily="2" charset="0"/>
              </a:rPr>
              <a:t>brZola: Ddaavadebuli nawilebis Segroveba da dawva. </a:t>
            </a:r>
            <a:endParaRPr lang="en-US" sz="2000" i="1" dirty="0">
              <a:latin typeface="AcadNusx" pitchFamily="2" charset="0"/>
            </a:endParaRPr>
          </a:p>
          <a:p>
            <a:pPr lvl="0"/>
            <a:r>
              <a:rPr lang="pt-BR" sz="2000" b="1" i="1" dirty="0">
                <a:latin typeface="AcadNusx" pitchFamily="2" charset="0"/>
              </a:rPr>
              <a:t>adre gazafxulze foTlebis gaSlisas 3%-iani bordos siTxis Sesxureba. </a:t>
            </a:r>
            <a:endParaRPr lang="en-US" sz="2000" i="1" dirty="0">
              <a:latin typeface="AcadNusx" pitchFamily="2" charset="0"/>
            </a:endParaRPr>
          </a:p>
          <a:p>
            <a:pPr lvl="0"/>
            <a:r>
              <a:rPr lang="pt-BR" sz="2000" b="1" i="1" dirty="0">
                <a:latin typeface="AcadNusx" pitchFamily="2" charset="0"/>
              </a:rPr>
              <a:t>Semdegi wamloba Catardeba yvavilobamde da mosavlis aRebis Semdeg. </a:t>
            </a:r>
            <a:endParaRPr lang="en-US" sz="2000" i="1" dirty="0">
              <a:latin typeface="AcadNusx" pitchFamily="2" charset="0"/>
            </a:endParaRPr>
          </a:p>
          <a:p>
            <a:pPr lvl="0"/>
            <a:r>
              <a:rPr lang="pt-BR" sz="2000" b="1" i="1" dirty="0">
                <a:latin typeface="AcadNusx" pitchFamily="2" charset="0"/>
              </a:rPr>
              <a:t>gamoiyeneba spilenZis Semcveli preparatebi. (bordos narevi 100 gr 10 l wyalSi)</a:t>
            </a:r>
            <a:endParaRPr lang="en-US" sz="2000" i="1" dirty="0">
              <a:latin typeface="AcadNusx" pitchFamily="2" charset="0"/>
            </a:endParaRPr>
          </a:p>
          <a:p>
            <a:pPr marL="457200" indent="-457200" algn="just">
              <a:defRPr/>
            </a:pPr>
            <a:endParaRPr lang="en-US" sz="2000" b="1" i="1" dirty="0"/>
          </a:p>
        </p:txBody>
      </p:sp>
      <p:pic>
        <p:nvPicPr>
          <p:cNvPr id="1034" name="Picture 10" descr="http://t1.gstatic.com/images?q=tbn:ANd9GcQE6XlsUN8UvBB220GFPcr_xR2XT5vwXYema-l9AcffcnY51jYe"/>
          <p:cNvPicPr>
            <a:picLocks noChangeAspect="1" noChangeArrowheads="1"/>
          </p:cNvPicPr>
          <p:nvPr/>
        </p:nvPicPr>
        <p:blipFill>
          <a:blip r:embed="rId2" cstate="print"/>
          <a:srcRect/>
          <a:stretch>
            <a:fillRect/>
          </a:stretch>
        </p:blipFill>
        <p:spPr bwMode="auto">
          <a:xfrm>
            <a:off x="7500958" y="5316565"/>
            <a:ext cx="1571636" cy="1470021"/>
          </a:xfrm>
          <a:prstGeom prst="rect">
            <a:avLst/>
          </a:prstGeom>
          <a:noFill/>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23527" y="1124744"/>
            <a:ext cx="8650435" cy="3847207"/>
          </a:xfrm>
          <a:prstGeom prst="rect">
            <a:avLst/>
          </a:prstGeom>
        </p:spPr>
        <p:txBody>
          <a:bodyPr wrap="square">
            <a:spAutoFit/>
          </a:bodyPr>
          <a:lstStyle/>
          <a:p>
            <a:pPr algn="ctr"/>
            <a:r>
              <a:rPr lang="en-US" sz="2400" b="1" i="1" dirty="0" err="1">
                <a:latin typeface="AcadMtavr" pitchFamily="2" charset="0"/>
              </a:rPr>
              <a:t>Mmarwyvis</a:t>
            </a:r>
            <a:r>
              <a:rPr lang="en-US" sz="2400" b="1" i="1" dirty="0">
                <a:latin typeface="AcadMtavr" pitchFamily="2" charset="0"/>
              </a:rPr>
              <a:t> </a:t>
            </a:r>
            <a:r>
              <a:rPr lang="en-US" sz="2400" b="1" i="1" dirty="0" err="1">
                <a:latin typeface="AcadMtavr" pitchFamily="2" charset="0"/>
              </a:rPr>
              <a:t>fitoftora</a:t>
            </a:r>
            <a:endParaRPr lang="en-US" sz="2400" i="1" dirty="0">
              <a:latin typeface="AcadMtavr" pitchFamily="2" charset="0"/>
            </a:endParaRPr>
          </a:p>
          <a:p>
            <a:r>
              <a:rPr lang="en-US" sz="2000" b="1" i="1" dirty="0" err="1">
                <a:latin typeface="AcadMtavr" pitchFamily="2" charset="0"/>
              </a:rPr>
              <a:t>avaddeba</a:t>
            </a:r>
            <a:r>
              <a:rPr lang="en-US" sz="2000" b="1" i="1" dirty="0">
                <a:latin typeface="AcadMtavr" pitchFamily="2" charset="0"/>
              </a:rPr>
              <a:t> </a:t>
            </a:r>
            <a:r>
              <a:rPr lang="en-US" sz="2000" b="1" i="1" dirty="0" err="1">
                <a:latin typeface="AcadMtavr" pitchFamily="2" charset="0"/>
              </a:rPr>
              <a:t>foTlebi</a:t>
            </a:r>
            <a:r>
              <a:rPr lang="en-US" sz="2000" b="1" i="1" dirty="0">
                <a:latin typeface="AcadMtavr" pitchFamily="2" charset="0"/>
              </a:rPr>
              <a:t>., </a:t>
            </a:r>
            <a:r>
              <a:rPr lang="en-US" sz="2000" b="1" i="1" dirty="0" err="1">
                <a:latin typeface="AcadMtavr" pitchFamily="2" charset="0"/>
              </a:rPr>
              <a:t>fesvebi</a:t>
            </a:r>
            <a:r>
              <a:rPr lang="en-US" sz="2000" b="1" i="1" dirty="0">
                <a:latin typeface="AcadMtavr" pitchFamily="2" charset="0"/>
              </a:rPr>
              <a:t> (</a:t>
            </a:r>
            <a:r>
              <a:rPr lang="en-US" sz="2000" b="1" i="1" dirty="0" err="1">
                <a:latin typeface="AcadMtavr" pitchFamily="2" charset="0"/>
              </a:rPr>
              <a:t>gaWrisas</a:t>
            </a:r>
            <a:r>
              <a:rPr lang="en-US" sz="2000" b="1" i="1" dirty="0">
                <a:latin typeface="AcadMtavr" pitchFamily="2" charset="0"/>
              </a:rPr>
              <a:t> </a:t>
            </a:r>
            <a:r>
              <a:rPr lang="en-US" sz="2000" b="1" i="1" dirty="0" err="1">
                <a:latin typeface="AcadMtavr" pitchFamily="2" charset="0"/>
              </a:rPr>
              <a:t>gawiTlebulia</a:t>
            </a:r>
            <a:r>
              <a:rPr lang="en-US" sz="2000" b="1" i="1" dirty="0">
                <a:latin typeface="AcadMtavr" pitchFamily="2" charset="0"/>
              </a:rPr>
              <a:t>), </a:t>
            </a:r>
            <a:r>
              <a:rPr lang="en-US" sz="2000" b="1" i="1" dirty="0" err="1">
                <a:latin typeface="AcadMtavr" pitchFamily="2" charset="0"/>
              </a:rPr>
              <a:t>mcenare</a:t>
            </a:r>
            <a:r>
              <a:rPr lang="en-US" sz="2000" b="1" i="1" dirty="0">
                <a:latin typeface="AcadMtavr" pitchFamily="2" charset="0"/>
              </a:rPr>
              <a:t> </a:t>
            </a:r>
            <a:r>
              <a:rPr lang="en-US" sz="2000" b="1" i="1" dirty="0" err="1">
                <a:latin typeface="AcadMtavr" pitchFamily="2" charset="0"/>
              </a:rPr>
              <a:t>xmeba</a:t>
            </a:r>
            <a:r>
              <a:rPr lang="en-US" sz="2000" b="1" i="1" dirty="0">
                <a:latin typeface="AcadMtavr" pitchFamily="2" charset="0"/>
              </a:rPr>
              <a:t>, </a:t>
            </a:r>
            <a:endParaRPr lang="en-US" sz="2000" i="1" dirty="0">
              <a:latin typeface="AcadMtavr" pitchFamily="2" charset="0"/>
            </a:endParaRPr>
          </a:p>
          <a:p>
            <a:pPr lvl="0"/>
            <a:r>
              <a:rPr lang="en-US" sz="2000" b="1" i="1" dirty="0" err="1">
                <a:latin typeface="AcadMtavr" pitchFamily="2" charset="0"/>
              </a:rPr>
              <a:t>brZola</a:t>
            </a:r>
            <a:r>
              <a:rPr lang="en-US" sz="2000" b="1" i="1" dirty="0">
                <a:latin typeface="AcadMtavr" pitchFamily="2" charset="0"/>
              </a:rPr>
              <a:t>: </a:t>
            </a:r>
            <a:r>
              <a:rPr lang="en-US" sz="2000" b="1" i="1" dirty="0" err="1">
                <a:latin typeface="AcadMtavr" pitchFamily="2" charset="0"/>
              </a:rPr>
              <a:t>Ddaavadebuli</a:t>
            </a:r>
            <a:r>
              <a:rPr lang="en-US" sz="2000" b="1" i="1" dirty="0">
                <a:latin typeface="AcadMtavr" pitchFamily="2" charset="0"/>
              </a:rPr>
              <a:t> </a:t>
            </a:r>
            <a:r>
              <a:rPr lang="en-US" sz="2000" b="1" i="1" dirty="0" err="1">
                <a:latin typeface="AcadMtavr" pitchFamily="2" charset="0"/>
              </a:rPr>
              <a:t>mcenareebi</a:t>
            </a:r>
            <a:r>
              <a:rPr lang="en-US" sz="2000" b="1" i="1" dirty="0">
                <a:latin typeface="AcadMtavr" pitchFamily="2" charset="0"/>
              </a:rPr>
              <a:t> </a:t>
            </a:r>
            <a:r>
              <a:rPr lang="en-US" sz="2000" b="1" i="1" dirty="0" err="1">
                <a:latin typeface="AcadMtavr" pitchFamily="2" charset="0"/>
              </a:rPr>
              <a:t>ganadgureba</a:t>
            </a:r>
            <a:r>
              <a:rPr lang="en-US" sz="2000" b="1" i="1" dirty="0">
                <a:latin typeface="AcadMtavr" pitchFamily="2" charset="0"/>
              </a:rPr>
              <a:t> </a:t>
            </a:r>
            <a:r>
              <a:rPr lang="en-US" sz="2000" b="1" i="1" dirty="0" err="1">
                <a:latin typeface="AcadMtavr" pitchFamily="2" charset="0"/>
              </a:rPr>
              <a:t>Segroveba</a:t>
            </a:r>
            <a:r>
              <a:rPr lang="en-US" sz="2000" b="1" i="1" dirty="0">
                <a:latin typeface="AcadMtavr" pitchFamily="2" charset="0"/>
              </a:rPr>
              <a:t> da </a:t>
            </a:r>
            <a:r>
              <a:rPr lang="en-US" sz="2000" b="1" i="1" dirty="0" err="1">
                <a:latin typeface="AcadMtavr" pitchFamily="2" charset="0"/>
              </a:rPr>
              <a:t>dawva</a:t>
            </a:r>
            <a:r>
              <a:rPr lang="en-US" sz="2000" b="1" i="1" dirty="0">
                <a:latin typeface="AcadMtavr" pitchFamily="2" charset="0"/>
              </a:rPr>
              <a:t>. </a:t>
            </a:r>
            <a:endParaRPr lang="en-US" sz="2000" i="1" dirty="0">
              <a:latin typeface="AcadMtavr" pitchFamily="2" charset="0"/>
            </a:endParaRPr>
          </a:p>
          <a:p>
            <a:pPr lvl="0"/>
            <a:r>
              <a:rPr lang="pt-BR" sz="2000" b="1" i="1" dirty="0">
                <a:latin typeface="AcadMtavr" pitchFamily="2" charset="0"/>
              </a:rPr>
              <a:t>adre gazafxulze foTlebis gaSlisas 3%-iani bordos siTxis Sesxureba. </a:t>
            </a:r>
            <a:endParaRPr lang="en-US" sz="2000" i="1" dirty="0">
              <a:latin typeface="AcadMtavr" pitchFamily="2" charset="0"/>
            </a:endParaRPr>
          </a:p>
          <a:p>
            <a:pPr lvl="0"/>
            <a:r>
              <a:rPr lang="pt-BR" sz="2000" b="1" i="1" dirty="0">
                <a:latin typeface="AcadMtavr" pitchFamily="2" charset="0"/>
              </a:rPr>
              <a:t>Semdegi wamloba Catardeba yvavilobamde da mosavlis aRebis Semdeg. </a:t>
            </a:r>
            <a:endParaRPr lang="en-US" sz="2000" i="1" dirty="0">
              <a:latin typeface="AcadMtavr" pitchFamily="2" charset="0"/>
            </a:endParaRPr>
          </a:p>
          <a:p>
            <a:pPr lvl="0"/>
            <a:r>
              <a:rPr lang="pt-BR" sz="2000" b="1" i="1" dirty="0">
                <a:latin typeface="AcadMtavr" pitchFamily="2" charset="0"/>
              </a:rPr>
              <a:t>gamoiyeneba spilenZis Semcveli preparatebi. (bordos narevi 100 gr 10 l wyalSi)</a:t>
            </a:r>
            <a:endParaRPr lang="en-US" sz="2000" i="1" dirty="0">
              <a:latin typeface="AcadMtavr" pitchFamily="2" charset="0"/>
            </a:endParaRPr>
          </a:p>
          <a:p>
            <a:endParaRPr lang="en-US" sz="2000" i="1" dirty="0">
              <a:latin typeface="AcadMtavr" pitchFamily="2"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1235" y="5199335"/>
            <a:ext cx="1573213"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a:xfrm>
            <a:off x="0" y="332656"/>
            <a:ext cx="9144000" cy="6120680"/>
          </a:xfrm>
        </p:spPr>
        <p:txBody>
          <a:bodyPr/>
          <a:lstStyle/>
          <a:p>
            <a:r>
              <a:rPr lang="en-US" sz="2200" b="1" i="1" dirty="0" err="1" smtClean="0">
                <a:latin typeface="AcadMtavr" pitchFamily="2" charset="0"/>
              </a:rPr>
              <a:t>nacrisferi</a:t>
            </a:r>
            <a:r>
              <a:rPr lang="en-US" sz="2200" b="1" i="1" dirty="0" smtClean="0">
                <a:latin typeface="AcadMtavr" pitchFamily="2" charset="0"/>
              </a:rPr>
              <a:t> </a:t>
            </a:r>
            <a:r>
              <a:rPr lang="en-US" sz="2200" b="1" i="1" dirty="0" err="1">
                <a:latin typeface="AcadMtavr" pitchFamily="2" charset="0"/>
              </a:rPr>
              <a:t>sidample</a:t>
            </a:r>
            <a:r>
              <a:rPr lang="en-US" sz="2200" b="1" i="1" dirty="0">
                <a:latin typeface="AcadMtavr" pitchFamily="2" charset="0"/>
              </a:rPr>
              <a:t> </a:t>
            </a:r>
            <a:r>
              <a:rPr lang="en-US" sz="2200" i="1" dirty="0">
                <a:latin typeface="AcadMtavr" pitchFamily="2" charset="0"/>
              </a:rPr>
              <a:t/>
            </a:r>
            <a:br>
              <a:rPr lang="en-US" sz="2200" i="1" dirty="0">
                <a:latin typeface="AcadMtavr" pitchFamily="2" charset="0"/>
              </a:rPr>
            </a:br>
            <a:r>
              <a:rPr lang="pt-BR" sz="2200" b="1" i="1" dirty="0">
                <a:latin typeface="AcadMtavr" pitchFamily="2" charset="0"/>
              </a:rPr>
              <a:t>avaddeba yvela kenkrovani kultura.</a:t>
            </a:r>
            <a:r>
              <a:rPr lang="en-US" sz="2200" i="1" dirty="0">
                <a:latin typeface="AcadMtavr" pitchFamily="2" charset="0"/>
              </a:rPr>
              <a:t/>
            </a:r>
            <a:br>
              <a:rPr lang="en-US" sz="2200" i="1" dirty="0">
                <a:latin typeface="AcadMtavr" pitchFamily="2" charset="0"/>
              </a:rPr>
            </a:br>
            <a:r>
              <a:rPr lang="en-US" sz="2200" b="1" i="1" dirty="0" err="1">
                <a:latin typeface="AcadMtavr" pitchFamily="2" charset="0"/>
              </a:rPr>
              <a:t>Zlier</a:t>
            </a:r>
            <a:r>
              <a:rPr lang="en-US" sz="2200" b="1" i="1" dirty="0">
                <a:latin typeface="AcadMtavr" pitchFamily="2" charset="0"/>
              </a:rPr>
              <a:t> </a:t>
            </a:r>
            <a:r>
              <a:rPr lang="en-US" sz="2200" b="1" i="1" dirty="0" err="1">
                <a:latin typeface="AcadMtavr" pitchFamily="2" charset="0"/>
              </a:rPr>
              <a:t>avaddeba</a:t>
            </a:r>
            <a:r>
              <a:rPr lang="en-US" sz="2200" b="1" i="1" dirty="0">
                <a:latin typeface="AcadMtavr" pitchFamily="2" charset="0"/>
              </a:rPr>
              <a:t> </a:t>
            </a:r>
            <a:r>
              <a:rPr lang="en-US" sz="2200" b="1" i="1" dirty="0" err="1">
                <a:latin typeface="AcadMtavr" pitchFamily="2" charset="0"/>
              </a:rPr>
              <a:t>yvavilebi</a:t>
            </a:r>
            <a:r>
              <a:rPr lang="en-US" sz="2200" b="1" i="1" dirty="0">
                <a:latin typeface="AcadMtavr" pitchFamily="2" charset="0"/>
              </a:rPr>
              <a:t>, </a:t>
            </a:r>
            <a:r>
              <a:rPr lang="en-US" sz="2200" b="1" i="1" dirty="0" err="1">
                <a:latin typeface="AcadMtavr" pitchFamily="2" charset="0"/>
              </a:rPr>
              <a:t>nayofebi</a:t>
            </a:r>
            <a:r>
              <a:rPr lang="en-US" sz="2200" b="1" i="1" dirty="0">
                <a:latin typeface="AcadMtavr" pitchFamily="2" charset="0"/>
              </a:rPr>
              <a:t>. </a:t>
            </a:r>
            <a:r>
              <a:rPr lang="en-US" sz="2200" i="1" dirty="0">
                <a:latin typeface="AcadMtavr" pitchFamily="2" charset="0"/>
              </a:rPr>
              <a:t/>
            </a:r>
            <a:br>
              <a:rPr lang="en-US" sz="2200" i="1" dirty="0">
                <a:latin typeface="AcadMtavr" pitchFamily="2" charset="0"/>
              </a:rPr>
            </a:br>
            <a:r>
              <a:rPr lang="en-US" sz="2200" b="1" i="1" dirty="0" err="1">
                <a:latin typeface="AcadMtavr" pitchFamily="2" charset="0"/>
              </a:rPr>
              <a:t>nayofebi</a:t>
            </a:r>
            <a:r>
              <a:rPr lang="en-US" sz="2200" b="1" i="1" dirty="0">
                <a:latin typeface="AcadMtavr" pitchFamily="2" charset="0"/>
              </a:rPr>
              <a:t> </a:t>
            </a:r>
            <a:r>
              <a:rPr lang="en-US" sz="2200" b="1" i="1" dirty="0" err="1">
                <a:latin typeface="AcadMtavr" pitchFamily="2" charset="0"/>
              </a:rPr>
              <a:t>avaddeba</a:t>
            </a:r>
            <a:r>
              <a:rPr lang="en-US" sz="2200" b="1" i="1" dirty="0">
                <a:latin typeface="AcadMtavr" pitchFamily="2" charset="0"/>
              </a:rPr>
              <a:t> </a:t>
            </a:r>
            <a:r>
              <a:rPr lang="en-US" sz="2200" b="1" i="1" dirty="0" err="1">
                <a:latin typeface="AcadMtavr" pitchFamily="2" charset="0"/>
              </a:rPr>
              <a:t>simwifis</a:t>
            </a:r>
            <a:r>
              <a:rPr lang="en-US" sz="2200" b="1" i="1" dirty="0">
                <a:latin typeface="AcadMtavr" pitchFamily="2" charset="0"/>
              </a:rPr>
              <a:t> </a:t>
            </a:r>
            <a:r>
              <a:rPr lang="en-US" sz="2200" b="1" i="1" dirty="0" err="1">
                <a:latin typeface="AcadMtavr" pitchFamily="2" charset="0"/>
              </a:rPr>
              <a:t>periodSi</a:t>
            </a:r>
            <a:r>
              <a:rPr lang="en-US" sz="2200" b="1" i="1" dirty="0">
                <a:latin typeface="AcadMtavr" pitchFamily="2" charset="0"/>
              </a:rPr>
              <a:t> da </a:t>
            </a:r>
            <a:r>
              <a:rPr lang="en-US" sz="2200" b="1" i="1" dirty="0" err="1">
                <a:latin typeface="AcadMtavr" pitchFamily="2" charset="0"/>
              </a:rPr>
              <a:t>transportirebisas</a:t>
            </a:r>
            <a:r>
              <a:rPr lang="en-US" sz="2200" b="1" i="1" dirty="0">
                <a:latin typeface="AcadMtavr" pitchFamily="2" charset="0"/>
              </a:rPr>
              <a:t>.</a:t>
            </a:r>
            <a:r>
              <a:rPr lang="en-US" sz="2200" i="1" dirty="0">
                <a:latin typeface="AcadMtavr" pitchFamily="2" charset="0"/>
              </a:rPr>
              <a:t/>
            </a:r>
            <a:br>
              <a:rPr lang="en-US" sz="2200" i="1" dirty="0">
                <a:latin typeface="AcadMtavr" pitchFamily="2" charset="0"/>
              </a:rPr>
            </a:br>
            <a:r>
              <a:rPr lang="en-US" sz="2200" b="1" i="1" dirty="0" err="1">
                <a:latin typeface="AcadMtavr" pitchFamily="2" charset="0"/>
              </a:rPr>
              <a:t>avadmyofoba</a:t>
            </a:r>
            <a:r>
              <a:rPr lang="en-US" sz="2200" b="1" i="1" dirty="0">
                <a:latin typeface="AcadMtavr" pitchFamily="2" charset="0"/>
              </a:rPr>
              <a:t> </a:t>
            </a:r>
            <a:r>
              <a:rPr lang="en-US" sz="2200" b="1" i="1" dirty="0" err="1">
                <a:latin typeface="AcadMtavr" pitchFamily="2" charset="0"/>
              </a:rPr>
              <a:t>Zlier</a:t>
            </a:r>
            <a:r>
              <a:rPr lang="en-US" sz="2200" b="1" i="1" dirty="0">
                <a:latin typeface="AcadMtavr" pitchFamily="2" charset="0"/>
              </a:rPr>
              <a:t> </a:t>
            </a:r>
            <a:r>
              <a:rPr lang="en-US" sz="2200" b="1" i="1" dirty="0" err="1">
                <a:latin typeface="AcadMtavr" pitchFamily="2" charset="0"/>
              </a:rPr>
              <a:t>iCens</a:t>
            </a:r>
            <a:r>
              <a:rPr lang="en-US" sz="2200" b="1" i="1" dirty="0">
                <a:latin typeface="AcadMtavr" pitchFamily="2" charset="0"/>
              </a:rPr>
              <a:t> </a:t>
            </a:r>
            <a:r>
              <a:rPr lang="en-US" sz="2200" b="1" i="1" dirty="0" err="1">
                <a:latin typeface="AcadMtavr" pitchFamily="2" charset="0"/>
              </a:rPr>
              <a:t>Tavs</a:t>
            </a:r>
            <a:r>
              <a:rPr lang="en-US" sz="2200" b="1" i="1" dirty="0">
                <a:latin typeface="AcadMtavr" pitchFamily="2" charset="0"/>
              </a:rPr>
              <a:t> </a:t>
            </a:r>
            <a:r>
              <a:rPr lang="en-US" sz="2200" b="1" i="1" dirty="0" err="1">
                <a:latin typeface="AcadMtavr" pitchFamily="2" charset="0"/>
              </a:rPr>
              <a:t>notio</a:t>
            </a:r>
            <a:r>
              <a:rPr lang="en-US" sz="2200" b="1" i="1" dirty="0">
                <a:latin typeface="AcadMtavr" pitchFamily="2" charset="0"/>
              </a:rPr>
              <a:t> da </a:t>
            </a:r>
            <a:r>
              <a:rPr lang="en-US" sz="2200" b="1" i="1" dirty="0" err="1">
                <a:latin typeface="AcadMtavr" pitchFamily="2" charset="0"/>
              </a:rPr>
              <a:t>SedarebiT</a:t>
            </a:r>
            <a:r>
              <a:rPr lang="en-US" sz="2200" b="1" i="1" dirty="0">
                <a:latin typeface="AcadMtavr" pitchFamily="2" charset="0"/>
              </a:rPr>
              <a:t> </a:t>
            </a:r>
            <a:r>
              <a:rPr lang="en-US" sz="2200" b="1" i="1" dirty="0" err="1">
                <a:latin typeface="AcadMtavr" pitchFamily="2" charset="0"/>
              </a:rPr>
              <a:t>gril</a:t>
            </a:r>
            <a:r>
              <a:rPr lang="en-US" sz="2200" b="1" i="1" dirty="0">
                <a:latin typeface="AcadMtavr" pitchFamily="2" charset="0"/>
              </a:rPr>
              <a:t> </a:t>
            </a:r>
            <a:r>
              <a:rPr lang="en-US" sz="2200" b="1" i="1" dirty="0" err="1">
                <a:latin typeface="AcadMtavr" pitchFamily="2" charset="0"/>
              </a:rPr>
              <a:t>amindebSi</a:t>
            </a:r>
            <a:r>
              <a:rPr lang="en-US" sz="2200" b="1" i="1" dirty="0">
                <a:latin typeface="AcadMtavr" pitchFamily="2" charset="0"/>
              </a:rPr>
              <a:t>.</a:t>
            </a:r>
            <a:r>
              <a:rPr lang="en-US" sz="2200" i="1" dirty="0">
                <a:latin typeface="AcadMtavr" pitchFamily="2" charset="0"/>
              </a:rPr>
              <a:t/>
            </a:r>
            <a:br>
              <a:rPr lang="en-US" sz="2200" i="1" dirty="0">
                <a:latin typeface="AcadMtavr" pitchFamily="2" charset="0"/>
              </a:rPr>
            </a:br>
            <a:r>
              <a:rPr lang="en-US" sz="2200" b="1" i="1" dirty="0" err="1">
                <a:latin typeface="AcadMtavr" pitchFamily="2" charset="0"/>
              </a:rPr>
              <a:t>soko</a:t>
            </a:r>
            <a:r>
              <a:rPr lang="en-US" sz="2200" b="1" i="1" dirty="0">
                <a:latin typeface="AcadMtavr" pitchFamily="2" charset="0"/>
              </a:rPr>
              <a:t> </a:t>
            </a:r>
            <a:r>
              <a:rPr lang="en-US" sz="2200" b="1" i="1" dirty="0" err="1">
                <a:latin typeface="AcadMtavr" pitchFamily="2" charset="0"/>
              </a:rPr>
              <a:t>aavadebs</a:t>
            </a:r>
            <a:r>
              <a:rPr lang="en-US" sz="2200" b="1" i="1" dirty="0">
                <a:latin typeface="AcadMtavr" pitchFamily="2" charset="0"/>
              </a:rPr>
              <a:t> </a:t>
            </a:r>
            <a:r>
              <a:rPr lang="en-US" sz="2200" b="1" i="1" dirty="0" err="1">
                <a:latin typeface="AcadMtavr" pitchFamily="2" charset="0"/>
              </a:rPr>
              <a:t>mcenaris</a:t>
            </a:r>
            <a:r>
              <a:rPr lang="en-US" sz="2200" b="1" i="1" dirty="0">
                <a:latin typeface="AcadMtavr" pitchFamily="2" charset="0"/>
              </a:rPr>
              <a:t> </a:t>
            </a:r>
            <a:r>
              <a:rPr lang="en-US" sz="2200" b="1" i="1" dirty="0" err="1">
                <a:latin typeface="AcadMtavr" pitchFamily="2" charset="0"/>
              </a:rPr>
              <a:t>yvela</a:t>
            </a:r>
            <a:r>
              <a:rPr lang="en-US" sz="2200" b="1" i="1" dirty="0">
                <a:latin typeface="AcadMtavr" pitchFamily="2" charset="0"/>
              </a:rPr>
              <a:t> </a:t>
            </a:r>
            <a:r>
              <a:rPr lang="en-US" sz="2200" b="1" i="1" dirty="0" err="1">
                <a:latin typeface="AcadMtavr" pitchFamily="2" charset="0"/>
              </a:rPr>
              <a:t>organos</a:t>
            </a:r>
            <a:r>
              <a:rPr lang="en-US" sz="2200" b="1" i="1" dirty="0">
                <a:latin typeface="AcadMtavr" pitchFamily="2" charset="0"/>
              </a:rPr>
              <a:t>. </a:t>
            </a:r>
            <a:r>
              <a:rPr lang="en-US" sz="2200" b="1" i="1" dirty="0" err="1">
                <a:latin typeface="AcadMtavr" pitchFamily="2" charset="0"/>
              </a:rPr>
              <a:t>foTolze</a:t>
            </a:r>
            <a:r>
              <a:rPr lang="en-US" sz="2200" b="1" i="1" dirty="0">
                <a:latin typeface="AcadMtavr" pitchFamily="2" charset="0"/>
              </a:rPr>
              <a:t> </a:t>
            </a:r>
            <a:r>
              <a:rPr lang="en-US" sz="2200" b="1" i="1" dirty="0" err="1">
                <a:latin typeface="AcadMtavr" pitchFamily="2" charset="0"/>
              </a:rPr>
              <a:t>viTardeba</a:t>
            </a:r>
            <a:r>
              <a:rPr lang="en-US" sz="2200" b="1" i="1" dirty="0">
                <a:latin typeface="AcadMtavr" pitchFamily="2" charset="0"/>
              </a:rPr>
              <a:t> </a:t>
            </a:r>
            <a:r>
              <a:rPr lang="en-US" sz="2200" b="1" i="1" dirty="0" err="1">
                <a:latin typeface="AcadMtavr" pitchFamily="2" charset="0"/>
              </a:rPr>
              <a:t>didi</a:t>
            </a:r>
            <a:r>
              <a:rPr lang="en-US" sz="2200" b="1" i="1" dirty="0">
                <a:latin typeface="AcadMtavr" pitchFamily="2" charset="0"/>
              </a:rPr>
              <a:t> </a:t>
            </a:r>
            <a:r>
              <a:rPr lang="en-US" sz="2200" b="1" i="1" dirty="0" err="1">
                <a:latin typeface="AcadMtavr" pitchFamily="2" charset="0"/>
              </a:rPr>
              <a:t>nacrisferi</a:t>
            </a:r>
            <a:r>
              <a:rPr lang="en-US" sz="2200" b="1" i="1" dirty="0">
                <a:latin typeface="AcadMtavr" pitchFamily="2" charset="0"/>
              </a:rPr>
              <a:t> </a:t>
            </a:r>
            <a:r>
              <a:rPr lang="en-US" sz="2200" b="1" i="1" dirty="0" err="1">
                <a:latin typeface="AcadMtavr" pitchFamily="2" charset="0"/>
              </a:rPr>
              <a:t>laqa</a:t>
            </a:r>
            <a:r>
              <a:rPr lang="en-US" sz="2200" b="1" i="1" dirty="0">
                <a:latin typeface="AcadMtavr" pitchFamily="2" charset="0"/>
              </a:rPr>
              <a:t>, </a:t>
            </a:r>
            <a:r>
              <a:rPr lang="en-US" sz="2200" b="1" i="1" dirty="0" err="1">
                <a:latin typeface="AcadMtavr" pitchFamily="2" charset="0"/>
              </a:rPr>
              <a:t>xolo</a:t>
            </a:r>
            <a:r>
              <a:rPr lang="en-US" sz="2200" b="1" i="1" dirty="0">
                <a:latin typeface="AcadMtavr" pitchFamily="2" charset="0"/>
              </a:rPr>
              <a:t> </a:t>
            </a:r>
            <a:r>
              <a:rPr lang="en-US" sz="2200" b="1" i="1" dirty="0" err="1">
                <a:latin typeface="AcadMtavr" pitchFamily="2" charset="0"/>
              </a:rPr>
              <a:t>ylortze</a:t>
            </a:r>
            <a:r>
              <a:rPr lang="en-US" sz="2200" b="1" i="1" dirty="0">
                <a:latin typeface="AcadMtavr" pitchFamily="2" charset="0"/>
              </a:rPr>
              <a:t> – </a:t>
            </a:r>
            <a:r>
              <a:rPr lang="en-US" sz="2200" b="1" i="1" dirty="0" err="1">
                <a:latin typeface="AcadMtavr" pitchFamily="2" charset="0"/>
              </a:rPr>
              <a:t>Cazneqili</a:t>
            </a:r>
            <a:r>
              <a:rPr lang="en-US" sz="2200" b="1" i="1" dirty="0">
                <a:latin typeface="AcadMtavr" pitchFamily="2" charset="0"/>
              </a:rPr>
              <a:t> </a:t>
            </a:r>
            <a:r>
              <a:rPr lang="en-US" sz="2200" b="1" i="1" dirty="0" err="1">
                <a:latin typeface="AcadMtavr" pitchFamily="2" charset="0"/>
              </a:rPr>
              <a:t>moyavisfro</a:t>
            </a:r>
            <a:r>
              <a:rPr lang="en-US" sz="2200" b="1" i="1" dirty="0">
                <a:latin typeface="AcadMtavr" pitchFamily="2" charset="0"/>
              </a:rPr>
              <a:t> </a:t>
            </a:r>
            <a:r>
              <a:rPr lang="en-US" sz="2200" b="1" i="1" dirty="0" err="1">
                <a:latin typeface="AcadMtavr" pitchFamily="2" charset="0"/>
              </a:rPr>
              <a:t>laqa</a:t>
            </a:r>
            <a:r>
              <a:rPr lang="en-US" sz="2200" b="1" i="1" dirty="0">
                <a:latin typeface="AcadMtavr" pitchFamily="2" charset="0"/>
              </a:rPr>
              <a:t>, </a:t>
            </a:r>
            <a:r>
              <a:rPr lang="en-US" sz="2200" b="1" i="1" dirty="0" err="1">
                <a:latin typeface="AcadMtavr" pitchFamily="2" charset="0"/>
              </a:rPr>
              <a:t>romelic</a:t>
            </a:r>
            <a:r>
              <a:rPr lang="en-US" sz="2200" b="1" i="1" dirty="0">
                <a:latin typeface="AcadMtavr" pitchFamily="2" charset="0"/>
              </a:rPr>
              <a:t> </a:t>
            </a:r>
            <a:r>
              <a:rPr lang="en-US" sz="2200" b="1" i="1" dirty="0" err="1">
                <a:latin typeface="AcadMtavr" pitchFamily="2" charset="0"/>
              </a:rPr>
              <a:t>damwvars</a:t>
            </a:r>
            <a:r>
              <a:rPr lang="en-US" sz="2200" b="1" i="1" dirty="0">
                <a:latin typeface="AcadMtavr" pitchFamily="2" charset="0"/>
              </a:rPr>
              <a:t> </a:t>
            </a:r>
            <a:r>
              <a:rPr lang="en-US" sz="2200" b="1" i="1" dirty="0" err="1">
                <a:latin typeface="AcadMtavr" pitchFamily="2" charset="0"/>
              </a:rPr>
              <a:t>mogvagonebs</a:t>
            </a:r>
            <a:r>
              <a:rPr lang="en-US" sz="2200" b="1" i="1" dirty="0">
                <a:latin typeface="AcadMtavr" pitchFamily="2" charset="0"/>
              </a:rPr>
              <a:t>; </a:t>
            </a:r>
            <a:r>
              <a:rPr lang="en-US" sz="2200" i="1" dirty="0">
                <a:latin typeface="AcadMtavr" pitchFamily="2" charset="0"/>
              </a:rPr>
              <a:t/>
            </a:r>
            <a:br>
              <a:rPr lang="en-US" sz="2200" i="1" dirty="0">
                <a:latin typeface="AcadMtavr" pitchFamily="2" charset="0"/>
              </a:rPr>
            </a:br>
            <a:r>
              <a:rPr lang="en-US" sz="2200" b="1" i="1" dirty="0" err="1">
                <a:latin typeface="AcadMtavr" pitchFamily="2" charset="0"/>
              </a:rPr>
              <a:t>nayofis</a:t>
            </a:r>
            <a:r>
              <a:rPr lang="en-US" sz="2200" b="1" i="1" dirty="0">
                <a:latin typeface="AcadMtavr" pitchFamily="2" charset="0"/>
              </a:rPr>
              <a:t> </a:t>
            </a:r>
            <a:r>
              <a:rPr lang="en-US" sz="2200" b="1" i="1" dirty="0" err="1">
                <a:latin typeface="AcadMtavr" pitchFamily="2" charset="0"/>
              </a:rPr>
              <a:t>yunwis</a:t>
            </a:r>
            <a:r>
              <a:rPr lang="en-US" sz="2200" b="1" i="1" dirty="0">
                <a:latin typeface="AcadMtavr" pitchFamily="2" charset="0"/>
              </a:rPr>
              <a:t> </a:t>
            </a:r>
            <a:r>
              <a:rPr lang="en-US" sz="2200" b="1" i="1" dirty="0" err="1">
                <a:latin typeface="AcadMtavr" pitchFamily="2" charset="0"/>
              </a:rPr>
              <a:t>daavadebis</a:t>
            </a:r>
            <a:r>
              <a:rPr lang="en-US" sz="2200" b="1" i="1" dirty="0">
                <a:latin typeface="AcadMtavr" pitchFamily="2" charset="0"/>
              </a:rPr>
              <a:t> </a:t>
            </a:r>
            <a:r>
              <a:rPr lang="en-US" sz="2200" b="1" i="1" dirty="0" err="1">
                <a:latin typeface="AcadMtavr" pitchFamily="2" charset="0"/>
              </a:rPr>
              <a:t>SemTxvevaSi</a:t>
            </a:r>
            <a:r>
              <a:rPr lang="en-US" sz="2200" b="1" i="1" dirty="0">
                <a:latin typeface="AcadMtavr" pitchFamily="2" charset="0"/>
              </a:rPr>
              <a:t> </a:t>
            </a:r>
            <a:r>
              <a:rPr lang="en-US" sz="2200" b="1" i="1" dirty="0" err="1">
                <a:latin typeface="AcadMtavr" pitchFamily="2" charset="0"/>
              </a:rPr>
              <a:t>laqa</a:t>
            </a:r>
            <a:r>
              <a:rPr lang="en-US" sz="2200" b="1" i="1" dirty="0">
                <a:latin typeface="AcadMtavr" pitchFamily="2" charset="0"/>
              </a:rPr>
              <a:t> </a:t>
            </a:r>
            <a:r>
              <a:rPr lang="en-US" sz="2200" b="1" i="1" dirty="0" err="1">
                <a:latin typeface="AcadMtavr" pitchFamily="2" charset="0"/>
              </a:rPr>
              <a:t>swrfad</a:t>
            </a:r>
            <a:r>
              <a:rPr lang="en-US" sz="2200" b="1" i="1" dirty="0">
                <a:latin typeface="AcadMtavr" pitchFamily="2" charset="0"/>
              </a:rPr>
              <a:t> </a:t>
            </a:r>
            <a:r>
              <a:rPr lang="en-US" sz="2200" b="1" i="1" dirty="0" err="1">
                <a:latin typeface="AcadMtavr" pitchFamily="2" charset="0"/>
              </a:rPr>
              <a:t>uvlis</a:t>
            </a:r>
            <a:r>
              <a:rPr lang="en-US" sz="2200" b="1" i="1" dirty="0">
                <a:latin typeface="AcadMtavr" pitchFamily="2" charset="0"/>
              </a:rPr>
              <a:t> mas </a:t>
            </a:r>
            <a:r>
              <a:rPr lang="en-US" sz="2200" b="1" i="1" dirty="0" err="1">
                <a:latin typeface="AcadMtavr" pitchFamily="2" charset="0"/>
              </a:rPr>
              <a:t>irgvliv</a:t>
            </a:r>
            <a:r>
              <a:rPr lang="en-US" sz="2200" b="1" i="1" dirty="0">
                <a:latin typeface="AcadMtavr" pitchFamily="2" charset="0"/>
              </a:rPr>
              <a:t> da </a:t>
            </a:r>
            <a:r>
              <a:rPr lang="en-US" sz="2200" b="1" i="1" dirty="0" err="1">
                <a:latin typeface="AcadMtavr" pitchFamily="2" charset="0"/>
              </a:rPr>
              <a:t>axmobs</a:t>
            </a:r>
            <a:r>
              <a:rPr lang="en-US" sz="2200" b="1" i="1" dirty="0">
                <a:latin typeface="AcadMtavr" pitchFamily="2" charset="0"/>
              </a:rPr>
              <a:t> </a:t>
            </a:r>
            <a:r>
              <a:rPr lang="en-US" sz="2200" b="1" i="1" dirty="0" smtClean="0">
                <a:latin typeface="AcadMtavr" pitchFamily="2" charset="0"/>
              </a:rPr>
              <a:t/>
            </a:r>
            <a:br>
              <a:rPr lang="en-US" sz="2200" b="1" i="1" dirty="0" smtClean="0">
                <a:latin typeface="AcadMtavr" pitchFamily="2" charset="0"/>
              </a:rPr>
            </a:br>
            <a:r>
              <a:rPr lang="en-US" sz="2200" b="1" i="1" dirty="0" err="1" smtClean="0">
                <a:latin typeface="AcadMtavr" pitchFamily="2" charset="0"/>
              </a:rPr>
              <a:t>jer</a:t>
            </a:r>
            <a:r>
              <a:rPr lang="en-US" sz="2200" b="1" i="1" dirty="0" smtClean="0">
                <a:latin typeface="AcadMtavr" pitchFamily="2" charset="0"/>
              </a:rPr>
              <a:t> </a:t>
            </a:r>
            <a:r>
              <a:rPr lang="en-US" sz="2200" b="1" i="1" dirty="0" err="1">
                <a:latin typeface="AcadMtavr" pitchFamily="2" charset="0"/>
              </a:rPr>
              <a:t>kidev</a:t>
            </a:r>
            <a:r>
              <a:rPr lang="en-US" sz="2200" b="1" i="1" dirty="0">
                <a:latin typeface="AcadMtavr" pitchFamily="2" charset="0"/>
              </a:rPr>
              <a:t> </a:t>
            </a:r>
            <a:r>
              <a:rPr lang="en-US" sz="2200" b="1" i="1" dirty="0" smtClean="0">
                <a:latin typeface="AcadMtavr" pitchFamily="2" charset="0"/>
              </a:rPr>
              <a:t/>
            </a:r>
            <a:br>
              <a:rPr lang="en-US" sz="2200" b="1" i="1" dirty="0" smtClean="0">
                <a:latin typeface="AcadMtavr" pitchFamily="2" charset="0"/>
              </a:rPr>
            </a:br>
            <a:r>
              <a:rPr lang="en-US" sz="2200" b="1" i="1" dirty="0" err="1" smtClean="0">
                <a:latin typeface="AcadMtavr" pitchFamily="2" charset="0"/>
              </a:rPr>
              <a:t>mwvane</a:t>
            </a:r>
            <a:r>
              <a:rPr lang="en-US" sz="2200" b="1" i="1" dirty="0" smtClean="0">
                <a:latin typeface="AcadMtavr" pitchFamily="2" charset="0"/>
              </a:rPr>
              <a:t> </a:t>
            </a:r>
            <a:r>
              <a:rPr lang="en-US" sz="2200" b="1" i="1" dirty="0" err="1">
                <a:latin typeface="AcadMtavr" pitchFamily="2" charset="0"/>
              </a:rPr>
              <a:t>naskvs</a:t>
            </a:r>
            <a:r>
              <a:rPr lang="en-US" sz="2200" b="1" i="1" dirty="0">
                <a:latin typeface="AcadMtavr" pitchFamily="2" charset="0"/>
              </a:rPr>
              <a:t>.</a:t>
            </a:r>
            <a:endParaRPr lang="en-US" sz="2200" i="1" dirty="0">
              <a:latin typeface="AcadMtavr" pitchFamily="2" charset="0"/>
            </a:endParaRP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47259" y="5199335"/>
            <a:ext cx="1573213"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79512" y="1618922"/>
            <a:ext cx="8640960" cy="4708981"/>
          </a:xfrm>
          <a:prstGeom prst="rect">
            <a:avLst/>
          </a:prstGeom>
        </p:spPr>
        <p:txBody>
          <a:bodyPr wrap="square">
            <a:spAutoFit/>
          </a:bodyPr>
          <a:lstStyle/>
          <a:p>
            <a:pPr lvl="0"/>
            <a:r>
              <a:rPr lang="en-US" sz="2000" b="1" i="1" dirty="0" err="1">
                <a:latin typeface="AcadMtavr" pitchFamily="2" charset="0"/>
              </a:rPr>
              <a:t>daavadeba</a:t>
            </a:r>
            <a:r>
              <a:rPr lang="en-US" sz="2000" b="1" i="1" dirty="0">
                <a:latin typeface="AcadMtavr" pitchFamily="2" charset="0"/>
              </a:rPr>
              <a:t> </a:t>
            </a:r>
            <a:r>
              <a:rPr lang="en-US" sz="2000" b="1" i="1" dirty="0" err="1">
                <a:latin typeface="AcadMtavr" pitchFamily="2" charset="0"/>
              </a:rPr>
              <a:t>ufro</a:t>
            </a:r>
            <a:r>
              <a:rPr lang="en-US" sz="2000" b="1" i="1" dirty="0">
                <a:latin typeface="AcadMtavr" pitchFamily="2" charset="0"/>
              </a:rPr>
              <a:t> </a:t>
            </a:r>
            <a:r>
              <a:rPr lang="en-US" sz="2000" b="1" i="1" dirty="0" err="1">
                <a:latin typeface="AcadMtavr" pitchFamily="2" charset="0"/>
              </a:rPr>
              <a:t>tipiuria</a:t>
            </a:r>
            <a:r>
              <a:rPr lang="en-US" sz="2000" b="1" i="1" dirty="0">
                <a:latin typeface="AcadMtavr" pitchFamily="2" charset="0"/>
              </a:rPr>
              <a:t> </a:t>
            </a:r>
            <a:r>
              <a:rPr lang="en-US" sz="2000" b="1" i="1" dirty="0" err="1">
                <a:latin typeface="AcadMtavr" pitchFamily="2" charset="0"/>
              </a:rPr>
              <a:t>nayofebze</a:t>
            </a:r>
            <a:r>
              <a:rPr lang="en-US" sz="2000" b="1" i="1" dirty="0">
                <a:latin typeface="AcadMtavr" pitchFamily="2" charset="0"/>
              </a:rPr>
              <a:t>. </a:t>
            </a:r>
            <a:r>
              <a:rPr lang="en-US" sz="2000" b="1" i="1" dirty="0" err="1">
                <a:latin typeface="AcadMtavr" pitchFamily="2" charset="0"/>
              </a:rPr>
              <a:t>avaddeba</a:t>
            </a:r>
            <a:r>
              <a:rPr lang="en-US" sz="2000" b="1" i="1" dirty="0">
                <a:latin typeface="AcadMtavr" pitchFamily="2" charset="0"/>
              </a:rPr>
              <a:t>, </a:t>
            </a:r>
            <a:r>
              <a:rPr lang="en-US" sz="2000" b="1" i="1" dirty="0" err="1">
                <a:latin typeface="AcadMtavr" pitchFamily="2" charset="0"/>
              </a:rPr>
              <a:t>rogorc</a:t>
            </a:r>
            <a:r>
              <a:rPr lang="en-US" sz="2000" b="1" i="1" dirty="0">
                <a:latin typeface="AcadMtavr" pitchFamily="2" charset="0"/>
              </a:rPr>
              <a:t> </a:t>
            </a:r>
            <a:r>
              <a:rPr lang="en-US" sz="2000" b="1" i="1" dirty="0" err="1">
                <a:latin typeface="AcadMtavr" pitchFamily="2" charset="0"/>
              </a:rPr>
              <a:t>mwife</a:t>
            </a:r>
            <a:r>
              <a:rPr lang="en-US" sz="2000" b="1" i="1" dirty="0">
                <a:latin typeface="AcadMtavr" pitchFamily="2" charset="0"/>
              </a:rPr>
              <a:t>, </a:t>
            </a:r>
            <a:r>
              <a:rPr lang="en-US" sz="2000" b="1" i="1" dirty="0" err="1">
                <a:latin typeface="AcadMtavr" pitchFamily="2" charset="0"/>
              </a:rPr>
              <a:t>aseve</a:t>
            </a:r>
            <a:r>
              <a:rPr lang="en-US" sz="2000" b="1" i="1" dirty="0">
                <a:latin typeface="AcadMtavr" pitchFamily="2" charset="0"/>
              </a:rPr>
              <a:t> </a:t>
            </a:r>
            <a:r>
              <a:rPr lang="en-US" sz="2000" b="1" i="1" dirty="0" err="1">
                <a:latin typeface="AcadMtavr" pitchFamily="2" charset="0"/>
              </a:rPr>
              <a:t>mkvaxe</a:t>
            </a:r>
            <a:r>
              <a:rPr lang="en-US" sz="2000" b="1" i="1" dirty="0">
                <a:latin typeface="AcadMtavr" pitchFamily="2" charset="0"/>
              </a:rPr>
              <a:t> </a:t>
            </a:r>
            <a:r>
              <a:rPr lang="en-US" sz="2000" b="1" i="1" dirty="0" err="1">
                <a:latin typeface="AcadMtavr" pitchFamily="2" charset="0"/>
              </a:rPr>
              <a:t>naofebi</a:t>
            </a:r>
            <a:r>
              <a:rPr lang="en-US" sz="2000" b="1" i="1" dirty="0">
                <a:latin typeface="AcadMtavr" pitchFamily="2" charset="0"/>
              </a:rPr>
              <a:t>. </a:t>
            </a:r>
            <a:r>
              <a:rPr lang="en-US" sz="2000" b="1" i="1" dirty="0" err="1">
                <a:latin typeface="AcadMtavr" pitchFamily="2" charset="0"/>
              </a:rPr>
              <a:t>dasawyisSi</a:t>
            </a:r>
            <a:r>
              <a:rPr lang="en-US" sz="2000" b="1" i="1" dirty="0">
                <a:latin typeface="AcadMtavr" pitchFamily="2" charset="0"/>
              </a:rPr>
              <a:t> </a:t>
            </a:r>
            <a:r>
              <a:rPr lang="en-US" sz="2000" b="1" i="1" dirty="0" err="1">
                <a:latin typeface="AcadMtavr" pitchFamily="2" charset="0"/>
              </a:rPr>
              <a:t>Cndeba</a:t>
            </a:r>
            <a:r>
              <a:rPr lang="en-US" sz="2000" b="1" i="1" dirty="0">
                <a:latin typeface="AcadMtavr" pitchFamily="2" charset="0"/>
              </a:rPr>
              <a:t> </a:t>
            </a:r>
            <a:r>
              <a:rPr lang="en-US" sz="2000" b="1" i="1" dirty="0" err="1">
                <a:latin typeface="AcadMtavr" pitchFamily="2" charset="0"/>
              </a:rPr>
              <a:t>mura</a:t>
            </a:r>
            <a:r>
              <a:rPr lang="en-US" sz="2000" b="1" i="1" dirty="0">
                <a:latin typeface="AcadMtavr" pitchFamily="2" charset="0"/>
              </a:rPr>
              <a:t> </a:t>
            </a:r>
            <a:r>
              <a:rPr lang="en-US" sz="2000" b="1" i="1" dirty="0" err="1">
                <a:latin typeface="AcadMtavr" pitchFamily="2" charset="0"/>
              </a:rPr>
              <a:t>feris</a:t>
            </a:r>
            <a:r>
              <a:rPr lang="en-US" sz="2000" b="1" i="1" dirty="0">
                <a:latin typeface="AcadMtavr" pitchFamily="2" charset="0"/>
              </a:rPr>
              <a:t> </a:t>
            </a:r>
            <a:r>
              <a:rPr lang="en-US" sz="2000" b="1" i="1" dirty="0" err="1">
                <a:latin typeface="AcadMtavr" pitchFamily="2" charset="0"/>
              </a:rPr>
              <a:t>laqebi</a:t>
            </a:r>
            <a:r>
              <a:rPr lang="en-US" sz="2000" b="1" i="1" dirty="0">
                <a:latin typeface="AcadMtavr" pitchFamily="2" charset="0"/>
              </a:rPr>
              <a:t>, </a:t>
            </a:r>
            <a:r>
              <a:rPr lang="en-US" sz="2000" b="1" i="1" dirty="0" err="1">
                <a:latin typeface="AcadMtavr" pitchFamily="2" charset="0"/>
              </a:rPr>
              <a:t>nayofis</a:t>
            </a:r>
            <a:r>
              <a:rPr lang="en-US" sz="2000" b="1" i="1" dirty="0">
                <a:latin typeface="AcadMtavr" pitchFamily="2" charset="0"/>
              </a:rPr>
              <a:t> </a:t>
            </a:r>
            <a:r>
              <a:rPr lang="en-US" sz="2000" b="1" i="1" dirty="0" err="1">
                <a:latin typeface="AcadMtavr" pitchFamily="2" charset="0"/>
              </a:rPr>
              <a:t>qsovili</a:t>
            </a:r>
            <a:r>
              <a:rPr lang="en-US" sz="2000" b="1" i="1" dirty="0">
                <a:latin typeface="AcadMtavr" pitchFamily="2" charset="0"/>
              </a:rPr>
              <a:t> </a:t>
            </a:r>
            <a:r>
              <a:rPr lang="en-US" sz="2000" b="1" i="1" dirty="0" err="1">
                <a:latin typeface="AcadMtavr" pitchFamily="2" charset="0"/>
              </a:rPr>
              <a:t>rbildeba</a:t>
            </a:r>
            <a:r>
              <a:rPr lang="en-US" sz="2000" b="1" i="1" dirty="0">
                <a:latin typeface="AcadMtavr" pitchFamily="2" charset="0"/>
              </a:rPr>
              <a:t>, </a:t>
            </a:r>
            <a:r>
              <a:rPr lang="en-US" sz="2000" b="1" i="1" dirty="0" err="1">
                <a:latin typeface="AcadMtavr" pitchFamily="2" charset="0"/>
              </a:rPr>
              <a:t>wyliandeba</a:t>
            </a:r>
            <a:r>
              <a:rPr lang="en-US" sz="2000" b="1" i="1" dirty="0">
                <a:latin typeface="AcadMtavr" pitchFamily="2" charset="0"/>
              </a:rPr>
              <a:t> </a:t>
            </a:r>
            <a:r>
              <a:rPr lang="en-US" sz="2000" b="1" i="1" dirty="0" err="1">
                <a:latin typeface="AcadMtavr" pitchFamily="2" charset="0"/>
              </a:rPr>
              <a:t>kargavs</a:t>
            </a:r>
            <a:r>
              <a:rPr lang="en-US" sz="2000" b="1" i="1" dirty="0">
                <a:latin typeface="AcadMtavr" pitchFamily="2" charset="0"/>
              </a:rPr>
              <a:t> </a:t>
            </a:r>
            <a:r>
              <a:rPr lang="en-US" sz="2000" b="1" i="1" dirty="0" err="1">
                <a:latin typeface="AcadMtavr" pitchFamily="2" charset="0"/>
              </a:rPr>
              <a:t>aromats</a:t>
            </a:r>
            <a:r>
              <a:rPr lang="en-US" sz="2000" b="1" i="1" dirty="0">
                <a:latin typeface="AcadMtavr" pitchFamily="2" charset="0"/>
              </a:rPr>
              <a:t>, </a:t>
            </a:r>
            <a:r>
              <a:rPr lang="en-US" sz="2000" b="1" i="1" dirty="0" err="1">
                <a:latin typeface="AcadMtavr" pitchFamily="2" charset="0"/>
              </a:rPr>
              <a:t>gemosa</a:t>
            </a:r>
            <a:r>
              <a:rPr lang="en-US" sz="2000" b="1" i="1" dirty="0">
                <a:latin typeface="AcadMtavr" pitchFamily="2" charset="0"/>
              </a:rPr>
              <a:t> da </a:t>
            </a:r>
            <a:r>
              <a:rPr lang="en-US" sz="2000" b="1" i="1" dirty="0" err="1">
                <a:latin typeface="AcadMtavr" pitchFamily="2" charset="0"/>
              </a:rPr>
              <a:t>fers</a:t>
            </a:r>
            <a:r>
              <a:rPr lang="en-US" sz="2000" b="1" i="1" dirty="0">
                <a:latin typeface="AcadMtavr" pitchFamily="2" charset="0"/>
              </a:rPr>
              <a:t>.</a:t>
            </a:r>
            <a:endParaRPr lang="en-US" sz="2000" i="1" dirty="0">
              <a:latin typeface="AcadMtavr" pitchFamily="2" charset="0"/>
            </a:endParaRPr>
          </a:p>
          <a:p>
            <a:pPr lvl="0"/>
            <a:r>
              <a:rPr lang="en-US" sz="2000" b="1" i="1" dirty="0" err="1">
                <a:latin typeface="AcadMtavr" pitchFamily="2" charset="0"/>
              </a:rPr>
              <a:t>brZola</a:t>
            </a:r>
            <a:r>
              <a:rPr lang="en-US" sz="2000" b="1" i="1" dirty="0">
                <a:latin typeface="AcadMtavr" pitchFamily="2" charset="0"/>
              </a:rPr>
              <a:t>: </a:t>
            </a:r>
            <a:r>
              <a:rPr lang="en-US" sz="2000" b="1" i="1" dirty="0" err="1">
                <a:latin typeface="AcadMtavr" pitchFamily="2" charset="0"/>
              </a:rPr>
              <a:t>niadagis</a:t>
            </a:r>
            <a:r>
              <a:rPr lang="en-US" sz="2000" b="1" i="1" dirty="0">
                <a:latin typeface="AcadMtavr" pitchFamily="2" charset="0"/>
              </a:rPr>
              <a:t> </a:t>
            </a:r>
            <a:r>
              <a:rPr lang="en-US" sz="2000" b="1" i="1" dirty="0" err="1">
                <a:latin typeface="AcadMtavr" pitchFamily="2" charset="0"/>
              </a:rPr>
              <a:t>drouli</a:t>
            </a:r>
            <a:r>
              <a:rPr lang="en-US" sz="2000" b="1" i="1" dirty="0">
                <a:latin typeface="AcadMtavr" pitchFamily="2" charset="0"/>
              </a:rPr>
              <a:t> da </a:t>
            </a:r>
            <a:r>
              <a:rPr lang="en-US" sz="2000" b="1" i="1" dirty="0" err="1">
                <a:latin typeface="AcadMtavr" pitchFamily="2" charset="0"/>
              </a:rPr>
              <a:t>wesieri</a:t>
            </a:r>
            <a:r>
              <a:rPr lang="en-US" sz="2000" b="1" i="1" dirty="0">
                <a:latin typeface="AcadMtavr" pitchFamily="2" charset="0"/>
              </a:rPr>
              <a:t> </a:t>
            </a:r>
            <a:r>
              <a:rPr lang="en-US" sz="2000" b="1" i="1" dirty="0" err="1">
                <a:latin typeface="AcadMtavr" pitchFamily="2" charset="0"/>
              </a:rPr>
              <a:t>damuSaveba</a:t>
            </a:r>
            <a:r>
              <a:rPr lang="en-US" sz="2000" b="1" i="1" dirty="0">
                <a:latin typeface="AcadMtavr" pitchFamily="2" charset="0"/>
              </a:rPr>
              <a:t>, </a:t>
            </a:r>
            <a:r>
              <a:rPr lang="en-US" sz="2000" b="1" i="1" dirty="0" err="1">
                <a:latin typeface="AcadMtavr" pitchFamily="2" charset="0"/>
              </a:rPr>
              <a:t>mcenareTa</a:t>
            </a:r>
            <a:r>
              <a:rPr lang="en-US" sz="2000" b="1" i="1" dirty="0">
                <a:latin typeface="AcadMtavr" pitchFamily="2" charset="0"/>
              </a:rPr>
              <a:t> </a:t>
            </a:r>
            <a:r>
              <a:rPr lang="en-US" sz="2000" b="1" i="1" dirty="0" err="1">
                <a:latin typeface="AcadMtavr" pitchFamily="2" charset="0"/>
              </a:rPr>
              <a:t>dargva</a:t>
            </a:r>
            <a:r>
              <a:rPr lang="en-US" sz="2000" b="1" i="1" dirty="0">
                <a:latin typeface="AcadMtavr" pitchFamily="2" charset="0"/>
              </a:rPr>
              <a:t> Ria, </a:t>
            </a:r>
            <a:r>
              <a:rPr lang="en-US" sz="2000" b="1" i="1" dirty="0" err="1">
                <a:latin typeface="AcadMtavr" pitchFamily="2" charset="0"/>
              </a:rPr>
              <a:t>ganaTebul</a:t>
            </a:r>
            <a:r>
              <a:rPr lang="en-US" sz="2000" b="1" i="1" dirty="0">
                <a:latin typeface="AcadMtavr" pitchFamily="2" charset="0"/>
              </a:rPr>
              <a:t>, </a:t>
            </a:r>
            <a:r>
              <a:rPr lang="en-US" sz="2000" b="1" i="1" dirty="0" err="1">
                <a:latin typeface="AcadMtavr" pitchFamily="2" charset="0"/>
              </a:rPr>
              <a:t>kargi</a:t>
            </a:r>
            <a:r>
              <a:rPr lang="en-US" sz="2000" b="1" i="1" dirty="0">
                <a:latin typeface="AcadMtavr" pitchFamily="2" charset="0"/>
              </a:rPr>
              <a:t> </a:t>
            </a:r>
            <a:r>
              <a:rPr lang="en-US" sz="2000" b="1" i="1" dirty="0" err="1">
                <a:latin typeface="AcadMtavr" pitchFamily="2" charset="0"/>
              </a:rPr>
              <a:t>aeraciis</a:t>
            </a:r>
            <a:r>
              <a:rPr lang="en-US" sz="2000" b="1" i="1" dirty="0">
                <a:latin typeface="AcadMtavr" pitchFamily="2" charset="0"/>
              </a:rPr>
              <a:t> </a:t>
            </a:r>
            <a:r>
              <a:rPr lang="en-US" sz="2000" b="1" i="1" dirty="0" err="1">
                <a:latin typeface="AcadMtavr" pitchFamily="2" charset="0"/>
              </a:rPr>
              <a:t>mqone</a:t>
            </a:r>
            <a:r>
              <a:rPr lang="en-US" sz="2000" b="1" i="1" dirty="0">
                <a:latin typeface="AcadMtavr" pitchFamily="2" charset="0"/>
              </a:rPr>
              <a:t> </a:t>
            </a:r>
            <a:r>
              <a:rPr lang="en-US" sz="2000" b="1" i="1" dirty="0" err="1">
                <a:latin typeface="AcadMtavr" pitchFamily="2" charset="0"/>
              </a:rPr>
              <a:t>adgilebSi</a:t>
            </a:r>
            <a:r>
              <a:rPr lang="en-US" sz="2000" b="1" i="1" dirty="0">
                <a:latin typeface="AcadMtavr" pitchFamily="2" charset="0"/>
              </a:rPr>
              <a:t>, </a:t>
            </a:r>
            <a:r>
              <a:rPr lang="en-US" sz="2000" b="1" i="1" dirty="0" err="1">
                <a:latin typeface="AcadMtavr" pitchFamily="2" charset="0"/>
              </a:rPr>
              <a:t>wylisa</a:t>
            </a:r>
            <a:r>
              <a:rPr lang="en-US" sz="2000" b="1" i="1" dirty="0">
                <a:latin typeface="AcadMtavr" pitchFamily="2" charset="0"/>
              </a:rPr>
              <a:t> da </a:t>
            </a:r>
            <a:r>
              <a:rPr lang="en-US" sz="2000" b="1" i="1" dirty="0" err="1">
                <a:latin typeface="AcadMtavr" pitchFamily="2" charset="0"/>
              </a:rPr>
              <a:t>haeris</a:t>
            </a:r>
            <a:r>
              <a:rPr lang="en-US" sz="2000" b="1" i="1" dirty="0">
                <a:latin typeface="AcadMtavr" pitchFamily="2" charset="0"/>
              </a:rPr>
              <a:t> </a:t>
            </a:r>
            <a:r>
              <a:rPr lang="en-US" sz="2000" b="1" i="1" dirty="0" err="1">
                <a:latin typeface="AcadMtavr" pitchFamily="2" charset="0"/>
              </a:rPr>
              <a:t>karg</a:t>
            </a:r>
            <a:r>
              <a:rPr lang="en-US" sz="2000" b="1" i="1" dirty="0">
                <a:latin typeface="AcadMtavr" pitchFamily="2" charset="0"/>
              </a:rPr>
              <a:t> </a:t>
            </a:r>
            <a:r>
              <a:rPr lang="en-US" sz="2000" b="1" i="1" dirty="0" err="1">
                <a:latin typeface="AcadMtavr" pitchFamily="2" charset="0"/>
              </a:rPr>
              <a:t>gamtar</a:t>
            </a:r>
            <a:r>
              <a:rPr lang="en-US" sz="2000" b="1" i="1" dirty="0">
                <a:latin typeface="AcadMtavr" pitchFamily="2" charset="0"/>
              </a:rPr>
              <a:t> </a:t>
            </a:r>
            <a:r>
              <a:rPr lang="en-US" sz="2000" b="1" i="1" dirty="0" err="1">
                <a:latin typeface="AcadMtavr" pitchFamily="2" charset="0"/>
              </a:rPr>
              <a:t>niadagebze</a:t>
            </a:r>
            <a:r>
              <a:rPr lang="en-US" sz="2000" b="1" i="1" dirty="0">
                <a:latin typeface="AcadMtavr" pitchFamily="2" charset="0"/>
              </a:rPr>
              <a:t>. </a:t>
            </a:r>
            <a:r>
              <a:rPr lang="en-US" sz="2000" b="1" i="1" dirty="0" err="1">
                <a:latin typeface="AcadMtavr" pitchFamily="2" charset="0"/>
              </a:rPr>
              <a:t>ar</a:t>
            </a:r>
            <a:r>
              <a:rPr lang="en-US" sz="2000" b="1" i="1" dirty="0">
                <a:latin typeface="AcadMtavr" pitchFamily="2" charset="0"/>
              </a:rPr>
              <a:t> </a:t>
            </a:r>
            <a:r>
              <a:rPr lang="en-US" sz="2000" b="1" i="1" dirty="0" err="1">
                <a:latin typeface="AcadMtavr" pitchFamily="2" charset="0"/>
              </a:rPr>
              <a:t>aris</a:t>
            </a:r>
            <a:r>
              <a:rPr lang="en-US" sz="2000" b="1" i="1" dirty="0">
                <a:latin typeface="AcadMtavr" pitchFamily="2" charset="0"/>
              </a:rPr>
              <a:t> </a:t>
            </a:r>
            <a:r>
              <a:rPr lang="en-US" sz="2000" b="1" i="1" dirty="0" err="1">
                <a:latin typeface="AcadMtavr" pitchFamily="2" charset="0"/>
              </a:rPr>
              <a:t>rekomendirebuli</a:t>
            </a:r>
            <a:r>
              <a:rPr lang="en-US" sz="2000" b="1" i="1" dirty="0">
                <a:latin typeface="AcadMtavr" pitchFamily="2" charset="0"/>
              </a:rPr>
              <a:t> </a:t>
            </a:r>
            <a:r>
              <a:rPr lang="en-US" sz="2000" b="1" i="1" dirty="0" err="1">
                <a:latin typeface="AcadMtavr" pitchFamily="2" charset="0"/>
              </a:rPr>
              <a:t>mcenareebis</a:t>
            </a:r>
            <a:r>
              <a:rPr lang="en-US" sz="2000" b="1" i="1" dirty="0">
                <a:latin typeface="AcadMtavr" pitchFamily="2" charset="0"/>
              </a:rPr>
              <a:t> </a:t>
            </a:r>
            <a:r>
              <a:rPr lang="en-US" sz="2000" b="1" i="1" dirty="0" err="1">
                <a:latin typeface="AcadMtavr" pitchFamily="2" charset="0"/>
              </a:rPr>
              <a:t>dargva</a:t>
            </a:r>
            <a:r>
              <a:rPr lang="en-US" sz="2000" b="1" i="1" dirty="0">
                <a:latin typeface="AcadMtavr" pitchFamily="2" charset="0"/>
              </a:rPr>
              <a:t> </a:t>
            </a:r>
            <a:r>
              <a:rPr lang="en-US" sz="2000" b="1" i="1" dirty="0" err="1">
                <a:latin typeface="AcadMtavr" pitchFamily="2" charset="0"/>
              </a:rPr>
              <a:t>xexilis</a:t>
            </a:r>
            <a:r>
              <a:rPr lang="en-US" sz="2000" b="1" i="1" dirty="0">
                <a:latin typeface="AcadMtavr" pitchFamily="2" charset="0"/>
              </a:rPr>
              <a:t> </a:t>
            </a:r>
            <a:r>
              <a:rPr lang="en-US" sz="2000" b="1" i="1" dirty="0" err="1">
                <a:latin typeface="AcadMtavr" pitchFamily="2" charset="0"/>
              </a:rPr>
              <a:t>baRSi</a:t>
            </a:r>
            <a:r>
              <a:rPr lang="en-US" sz="2000" b="1" i="1" dirty="0">
                <a:latin typeface="AcadMtavr" pitchFamily="2" charset="0"/>
              </a:rPr>
              <a:t>, </a:t>
            </a:r>
            <a:r>
              <a:rPr lang="en-US" sz="2000" b="1" i="1" dirty="0" err="1">
                <a:latin typeface="AcadMtavr" pitchFamily="2" charset="0"/>
              </a:rPr>
              <a:t>mwkrivebs</a:t>
            </a:r>
            <a:r>
              <a:rPr lang="en-US" sz="2000" b="1" i="1" dirty="0">
                <a:latin typeface="AcadMtavr" pitchFamily="2" charset="0"/>
              </a:rPr>
              <a:t> </a:t>
            </a:r>
            <a:r>
              <a:rPr lang="en-US" sz="2000" b="1" i="1" dirty="0" err="1">
                <a:latin typeface="AcadMtavr" pitchFamily="2" charset="0"/>
              </a:rPr>
              <a:t>Soris</a:t>
            </a:r>
            <a:r>
              <a:rPr lang="en-US" sz="2000" b="1" i="1" dirty="0">
                <a:latin typeface="AcadMtavr" pitchFamily="2" charset="0"/>
              </a:rPr>
              <a:t>. </a:t>
            </a:r>
            <a:endParaRPr lang="en-US" sz="2000" i="1" dirty="0">
              <a:latin typeface="AcadMtavr" pitchFamily="2" charset="0"/>
            </a:endParaRPr>
          </a:p>
          <a:p>
            <a:pPr lvl="0"/>
            <a:r>
              <a:rPr lang="pt-BR" sz="2000" b="1" i="1" dirty="0">
                <a:latin typeface="AcadMtavr" pitchFamily="2" charset="0"/>
              </a:rPr>
              <a:t>daavadebuli nayofebis droulad Segroveba da mospoba. </a:t>
            </a:r>
            <a:r>
              <a:rPr lang="en-US" sz="2000" b="1" i="1" dirty="0">
                <a:latin typeface="AcadMtavr" pitchFamily="2" charset="0"/>
              </a:rPr>
              <a:t>Q</a:t>
            </a:r>
            <a:endParaRPr lang="en-US" sz="2000" i="1" dirty="0">
              <a:latin typeface="AcadMtavr" pitchFamily="2" charset="0"/>
            </a:endParaRPr>
          </a:p>
          <a:p>
            <a:pPr lvl="0"/>
            <a:r>
              <a:rPr lang="it-IT" sz="2000" b="1" i="1" dirty="0">
                <a:latin typeface="AcadMtavr" pitchFamily="2" charset="0"/>
              </a:rPr>
              <a:t>qimiuri meTodebidan maRalefeqturia teldori 10 gr 10 l wyalSi. Sesxureba xdeba yvavilobis win da simwifis dasawyisSi </a:t>
            </a:r>
            <a:endParaRPr lang="en-US" sz="2000" i="1" dirty="0">
              <a:latin typeface="AcadMtavr" pitchFamily="2" charset="0"/>
            </a:endParaRPr>
          </a:p>
          <a:p>
            <a:pPr lvl="0"/>
            <a:r>
              <a:rPr lang="en-US" sz="2000" b="1" i="1" dirty="0" err="1">
                <a:latin typeface="AcadMtavr" pitchFamily="2" charset="0"/>
              </a:rPr>
              <a:t>lodinis</a:t>
            </a:r>
            <a:r>
              <a:rPr lang="en-US" sz="2000" b="1" i="1" dirty="0">
                <a:latin typeface="AcadMtavr" pitchFamily="2" charset="0"/>
              </a:rPr>
              <a:t> </a:t>
            </a:r>
            <a:r>
              <a:rPr lang="en-US" sz="2000" b="1" i="1" dirty="0" err="1">
                <a:latin typeface="AcadMtavr" pitchFamily="2" charset="0"/>
              </a:rPr>
              <a:t>periodi</a:t>
            </a:r>
            <a:r>
              <a:rPr lang="en-US" sz="2000" b="1" i="1" dirty="0">
                <a:latin typeface="AcadMtavr" pitchFamily="2" charset="0"/>
              </a:rPr>
              <a:t> 2-3 </a:t>
            </a:r>
            <a:r>
              <a:rPr lang="en-US" sz="2000" b="1" i="1" dirty="0" err="1">
                <a:latin typeface="AcadMtavr" pitchFamily="2" charset="0"/>
              </a:rPr>
              <a:t>dRes</a:t>
            </a:r>
            <a:r>
              <a:rPr lang="en-US" sz="2000" b="1" i="1" dirty="0">
                <a:latin typeface="AcadMtavr" pitchFamily="2" charset="0"/>
              </a:rPr>
              <a:t> </a:t>
            </a:r>
            <a:r>
              <a:rPr lang="en-US" sz="2000" b="1" i="1" dirty="0" err="1">
                <a:latin typeface="AcadMtavr" pitchFamily="2" charset="0"/>
              </a:rPr>
              <a:t>Seadgens</a:t>
            </a:r>
            <a:r>
              <a:rPr lang="en-US" sz="2000" b="1" i="1" dirty="0">
                <a:latin typeface="AcadMtavr" pitchFamily="2" charset="0"/>
              </a:rPr>
              <a:t>. </a:t>
            </a:r>
            <a:endParaRPr lang="en-US" sz="2000" i="1" dirty="0">
              <a:latin typeface="AcadMtavr" pitchFamily="2" charset="0"/>
            </a:endParaRPr>
          </a:p>
          <a:p>
            <a:r>
              <a:rPr lang="ka-GE" sz="2000" i="1" dirty="0"/>
              <a:t> </a:t>
            </a:r>
            <a:endParaRPr lang="en-US" sz="2000" i="1" dirty="0">
              <a:latin typeface="AcadMtavr" pitchFamily="2" charset="0"/>
            </a:endParaRPr>
          </a:p>
        </p:txBody>
      </p:sp>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47259" y="5271343"/>
            <a:ext cx="1573213"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7504" y="620688"/>
            <a:ext cx="9036496" cy="5940088"/>
          </a:xfrm>
          <a:prstGeom prst="rect">
            <a:avLst/>
          </a:prstGeom>
        </p:spPr>
        <p:txBody>
          <a:bodyPr wrap="square">
            <a:spAutoFit/>
          </a:bodyPr>
          <a:lstStyle/>
          <a:p>
            <a:r>
              <a:rPr lang="en-US" sz="2000" b="1" i="1" dirty="0" err="1">
                <a:latin typeface="AcadMtavr" pitchFamily="2" charset="0"/>
              </a:rPr>
              <a:t>foTlis</a:t>
            </a:r>
            <a:r>
              <a:rPr lang="en-US" sz="2000" b="1" i="1" dirty="0">
                <a:latin typeface="AcadMtavr" pitchFamily="2" charset="0"/>
              </a:rPr>
              <a:t> </a:t>
            </a:r>
            <a:r>
              <a:rPr lang="en-US" sz="2000" b="1" i="1" dirty="0" err="1">
                <a:latin typeface="AcadMtavr" pitchFamily="2" charset="0"/>
              </a:rPr>
              <a:t>mura</a:t>
            </a:r>
            <a:r>
              <a:rPr lang="en-US" sz="2000" b="1" i="1" dirty="0">
                <a:latin typeface="AcadMtavr" pitchFamily="2" charset="0"/>
              </a:rPr>
              <a:t> </a:t>
            </a:r>
            <a:r>
              <a:rPr lang="en-US" sz="2000" b="1" i="1" dirty="0" err="1">
                <a:latin typeface="AcadMtavr" pitchFamily="2" charset="0"/>
              </a:rPr>
              <a:t>silaqave</a:t>
            </a:r>
            <a:r>
              <a:rPr lang="en-US" sz="2000" b="1" i="1" dirty="0">
                <a:latin typeface="AcadMtavr" pitchFamily="2" charset="0"/>
              </a:rPr>
              <a:t>. </a:t>
            </a:r>
            <a:endParaRPr lang="en-US" sz="2000" i="1" dirty="0">
              <a:latin typeface="AcadMtavr" pitchFamily="2" charset="0"/>
            </a:endParaRPr>
          </a:p>
          <a:p>
            <a:pPr lvl="0"/>
            <a:r>
              <a:rPr lang="en-US" sz="2000" b="1" i="1" dirty="0" err="1">
                <a:latin typeface="AcadMtavr" pitchFamily="2" charset="0"/>
              </a:rPr>
              <a:t>avaddeba</a:t>
            </a:r>
            <a:r>
              <a:rPr lang="en-US" sz="2000" b="1" i="1" dirty="0">
                <a:latin typeface="AcadMtavr" pitchFamily="2" charset="0"/>
              </a:rPr>
              <a:t> </a:t>
            </a:r>
            <a:r>
              <a:rPr lang="en-US" sz="2000" b="1" i="1" dirty="0" err="1">
                <a:latin typeface="AcadMtavr" pitchFamily="2" charset="0"/>
              </a:rPr>
              <a:t>foToli</a:t>
            </a:r>
            <a:r>
              <a:rPr lang="ru-RU" sz="2000" b="1" i="1" dirty="0"/>
              <a:t>, </a:t>
            </a:r>
            <a:r>
              <a:rPr lang="en-US" sz="2000" b="1" i="1" dirty="0" err="1">
                <a:latin typeface="AcadMtavr" pitchFamily="2" charset="0"/>
              </a:rPr>
              <a:t>yunwi</a:t>
            </a:r>
            <a:r>
              <a:rPr lang="en-US" sz="2000" b="1" i="1" dirty="0">
                <a:latin typeface="AcadMtavr" pitchFamily="2" charset="0"/>
              </a:rPr>
              <a:t> da </a:t>
            </a:r>
            <a:r>
              <a:rPr lang="en-US" sz="2000" b="1" i="1" dirty="0" err="1">
                <a:latin typeface="AcadMtavr" pitchFamily="2" charset="0"/>
              </a:rPr>
              <a:t>sayvavile</a:t>
            </a:r>
            <a:r>
              <a:rPr lang="en-US" sz="2000" b="1" i="1" dirty="0">
                <a:latin typeface="AcadMtavr" pitchFamily="2" charset="0"/>
              </a:rPr>
              <a:t> </a:t>
            </a:r>
            <a:r>
              <a:rPr lang="en-US" sz="2000" b="1" i="1" dirty="0" err="1">
                <a:latin typeface="AcadMtavr" pitchFamily="2" charset="0"/>
              </a:rPr>
              <a:t>Rero</a:t>
            </a:r>
            <a:r>
              <a:rPr lang="ru-RU" sz="2000" b="1" i="1" dirty="0"/>
              <a:t>. </a:t>
            </a:r>
            <a:r>
              <a:rPr lang="en-US" sz="2000" b="1" i="1" dirty="0" err="1">
                <a:latin typeface="AcadMtavr" pitchFamily="2" charset="0"/>
              </a:rPr>
              <a:t>daavadeba</a:t>
            </a:r>
            <a:r>
              <a:rPr lang="en-US" sz="2000" b="1" i="1" dirty="0">
                <a:latin typeface="AcadMtavr" pitchFamily="2" charset="0"/>
              </a:rPr>
              <a:t> </a:t>
            </a:r>
            <a:r>
              <a:rPr lang="en-US" sz="2000" b="1" i="1" dirty="0" err="1">
                <a:latin typeface="AcadMtavr" pitchFamily="2" charset="0"/>
              </a:rPr>
              <a:t>maqsimums</a:t>
            </a:r>
            <a:r>
              <a:rPr lang="en-US" sz="2000" b="1" i="1" dirty="0">
                <a:latin typeface="AcadMtavr" pitchFamily="2" charset="0"/>
              </a:rPr>
              <a:t> </a:t>
            </a:r>
            <a:r>
              <a:rPr lang="en-US" sz="2000" b="1" i="1" dirty="0" err="1">
                <a:latin typeface="AcadMtavr" pitchFamily="2" charset="0"/>
              </a:rPr>
              <a:t>aRwevs</a:t>
            </a:r>
            <a:r>
              <a:rPr lang="en-US" sz="2000" b="1" i="1" dirty="0">
                <a:latin typeface="AcadMtavr" pitchFamily="2" charset="0"/>
              </a:rPr>
              <a:t> </a:t>
            </a:r>
            <a:r>
              <a:rPr lang="en-US" sz="2000" b="1" i="1" dirty="0" err="1">
                <a:latin typeface="AcadMtavr" pitchFamily="2" charset="0"/>
              </a:rPr>
              <a:t>agvisto</a:t>
            </a:r>
            <a:r>
              <a:rPr lang="ru-RU" sz="2000" b="1" i="1" dirty="0"/>
              <a:t>-</a:t>
            </a:r>
            <a:r>
              <a:rPr lang="en-US" sz="2000" b="1" i="1" dirty="0" err="1">
                <a:latin typeface="AcadMtavr" pitchFamily="2" charset="0"/>
              </a:rPr>
              <a:t>seqtemberSi</a:t>
            </a:r>
            <a:r>
              <a:rPr lang="ru-RU" sz="2000" b="1" i="1" dirty="0"/>
              <a:t>.</a:t>
            </a:r>
            <a:endParaRPr lang="en-US" sz="2000" i="1" dirty="0">
              <a:latin typeface="AcadMtavr" pitchFamily="2" charset="0"/>
            </a:endParaRPr>
          </a:p>
          <a:p>
            <a:pPr lvl="0"/>
            <a:r>
              <a:rPr lang="en-US" sz="2000" b="1" i="1" dirty="0" err="1">
                <a:latin typeface="AcadMtavr" pitchFamily="2" charset="0"/>
              </a:rPr>
              <a:t>foTolze</a:t>
            </a:r>
            <a:r>
              <a:rPr lang="en-US" sz="2000" b="1" i="1" dirty="0">
                <a:latin typeface="AcadMtavr" pitchFamily="2" charset="0"/>
              </a:rPr>
              <a:t> </a:t>
            </a:r>
            <a:r>
              <a:rPr lang="en-US" sz="2000" b="1" i="1" dirty="0" err="1">
                <a:latin typeface="AcadMtavr" pitchFamily="2" charset="0"/>
              </a:rPr>
              <a:t>viTardeba</a:t>
            </a:r>
            <a:r>
              <a:rPr lang="en-US" sz="2000" b="1" i="1" dirty="0">
                <a:latin typeface="AcadMtavr" pitchFamily="2" charset="0"/>
              </a:rPr>
              <a:t> </a:t>
            </a:r>
            <a:r>
              <a:rPr lang="en-US" sz="2000" b="1" i="1" dirty="0" err="1">
                <a:latin typeface="AcadMtavr" pitchFamily="2" charset="0"/>
              </a:rPr>
              <a:t>sxvadasxva</a:t>
            </a:r>
            <a:r>
              <a:rPr lang="en-US" sz="2000" b="1" i="1" dirty="0">
                <a:latin typeface="AcadMtavr" pitchFamily="2" charset="0"/>
              </a:rPr>
              <a:t> </a:t>
            </a:r>
            <a:r>
              <a:rPr lang="en-US" sz="2000" b="1" i="1" dirty="0" err="1">
                <a:latin typeface="AcadMtavr" pitchFamily="2" charset="0"/>
              </a:rPr>
              <a:t>zomis</a:t>
            </a:r>
            <a:r>
              <a:rPr lang="en-US" sz="2000" b="1" i="1" dirty="0">
                <a:latin typeface="AcadMtavr" pitchFamily="2" charset="0"/>
              </a:rPr>
              <a:t> </a:t>
            </a:r>
            <a:r>
              <a:rPr lang="en-US" sz="2000" b="1" i="1" dirty="0" err="1">
                <a:latin typeface="AcadMtavr" pitchFamily="2" charset="0"/>
              </a:rPr>
              <a:t>momrgvalo</a:t>
            </a:r>
            <a:r>
              <a:rPr lang="en-US" sz="2000" b="1" i="1" dirty="0">
                <a:latin typeface="AcadMtavr" pitchFamily="2" charset="0"/>
              </a:rPr>
              <a:t> an </a:t>
            </a:r>
            <a:r>
              <a:rPr lang="en-US" sz="2000" b="1" i="1" dirty="0" err="1">
                <a:latin typeface="AcadMtavr" pitchFamily="2" charset="0"/>
              </a:rPr>
              <a:t>dakuTxuli</a:t>
            </a:r>
            <a:r>
              <a:rPr lang="ru-RU" sz="2000" b="1" i="1" dirty="0"/>
              <a:t>, </a:t>
            </a:r>
            <a:r>
              <a:rPr lang="en-US" sz="2000" b="1" i="1" dirty="0" err="1">
                <a:latin typeface="AcadMtavr" pitchFamily="2" charset="0"/>
              </a:rPr>
              <a:t>muqi</a:t>
            </a:r>
            <a:r>
              <a:rPr lang="en-US" sz="2000" b="1" i="1" dirty="0">
                <a:latin typeface="AcadMtavr" pitchFamily="2" charset="0"/>
              </a:rPr>
              <a:t> </a:t>
            </a:r>
            <a:r>
              <a:rPr lang="en-US" sz="2000" b="1" i="1" dirty="0" err="1">
                <a:latin typeface="AcadMtavr" pitchFamily="2" charset="0"/>
              </a:rPr>
              <a:t>mowitalo</a:t>
            </a:r>
            <a:r>
              <a:rPr lang="ru-RU" sz="2000" b="1" i="1" dirty="0"/>
              <a:t>-</a:t>
            </a:r>
            <a:r>
              <a:rPr lang="en-US" sz="2000" b="1" i="1" dirty="0" err="1">
                <a:latin typeface="AcadMtavr" pitchFamily="2" charset="0"/>
              </a:rPr>
              <a:t>mewamuli</a:t>
            </a:r>
            <a:r>
              <a:rPr lang="en-US" sz="2000" b="1" i="1" dirty="0">
                <a:latin typeface="AcadMtavr" pitchFamily="2" charset="0"/>
              </a:rPr>
              <a:t> </a:t>
            </a:r>
            <a:r>
              <a:rPr lang="en-US" sz="2000" b="1" i="1" dirty="0" err="1">
                <a:latin typeface="AcadMtavr" pitchFamily="2" charset="0"/>
              </a:rPr>
              <a:t>feris</a:t>
            </a:r>
            <a:r>
              <a:rPr lang="en-US" sz="2000" b="1" i="1" dirty="0">
                <a:latin typeface="AcadMtavr" pitchFamily="2" charset="0"/>
              </a:rPr>
              <a:t> </a:t>
            </a:r>
            <a:r>
              <a:rPr lang="en-US" sz="2000" b="1" i="1" dirty="0" err="1">
                <a:latin typeface="AcadMtavr" pitchFamily="2" charset="0"/>
              </a:rPr>
              <a:t>laqebi</a:t>
            </a:r>
            <a:r>
              <a:rPr lang="en-US" sz="2000" b="1" i="1" dirty="0">
                <a:latin typeface="AcadMtavr" pitchFamily="2" charset="0"/>
              </a:rPr>
              <a:t> </a:t>
            </a:r>
            <a:r>
              <a:rPr lang="en-US" sz="2000" b="1" i="1" dirty="0" err="1">
                <a:latin typeface="AcadMtavr" pitchFamily="2" charset="0"/>
              </a:rPr>
              <a:t>wiTeli</a:t>
            </a:r>
            <a:r>
              <a:rPr lang="en-US" sz="2000" b="1" i="1" dirty="0">
                <a:latin typeface="AcadMtavr" pitchFamily="2" charset="0"/>
              </a:rPr>
              <a:t> </a:t>
            </a:r>
            <a:r>
              <a:rPr lang="en-US" sz="2000" b="1" i="1" dirty="0" err="1">
                <a:latin typeface="AcadMtavr" pitchFamily="2" charset="0"/>
              </a:rPr>
              <a:t>arSiiT</a:t>
            </a:r>
            <a:r>
              <a:rPr lang="ru-RU" sz="2000" b="1" i="1" dirty="0"/>
              <a:t>. </a:t>
            </a:r>
            <a:endParaRPr lang="en-US" sz="2000" i="1" dirty="0">
              <a:latin typeface="AcadMtavr" pitchFamily="2" charset="0"/>
            </a:endParaRPr>
          </a:p>
          <a:p>
            <a:pPr lvl="0"/>
            <a:r>
              <a:rPr lang="en-US" sz="2000" b="1" i="1" dirty="0" err="1">
                <a:latin typeface="AcadMtavr" pitchFamily="2" charset="0"/>
              </a:rPr>
              <a:t>laqebi</a:t>
            </a:r>
            <a:r>
              <a:rPr lang="en-US" sz="2000" b="1" i="1" dirty="0">
                <a:latin typeface="AcadMtavr" pitchFamily="2" charset="0"/>
              </a:rPr>
              <a:t> </a:t>
            </a:r>
            <a:r>
              <a:rPr lang="en-US" sz="2000" b="1" i="1" dirty="0" err="1">
                <a:latin typeface="AcadMtavr" pitchFamily="2" charset="0"/>
              </a:rPr>
              <a:t>xSirad</a:t>
            </a:r>
            <a:r>
              <a:rPr lang="ru-RU" sz="2000" b="1" i="1" dirty="0"/>
              <a:t>, </a:t>
            </a:r>
            <a:r>
              <a:rPr lang="en-US" sz="2000" b="1" i="1" dirty="0" err="1">
                <a:latin typeface="AcadMtavr" pitchFamily="2" charset="0"/>
              </a:rPr>
              <a:t>gansakuTrebiT</a:t>
            </a:r>
            <a:r>
              <a:rPr lang="en-US" sz="2000" b="1" i="1" dirty="0">
                <a:latin typeface="AcadMtavr" pitchFamily="2" charset="0"/>
              </a:rPr>
              <a:t> </a:t>
            </a:r>
            <a:r>
              <a:rPr lang="en-US" sz="2000" b="1" i="1" dirty="0" err="1">
                <a:latin typeface="AcadMtavr" pitchFamily="2" charset="0"/>
              </a:rPr>
              <a:t>ki</a:t>
            </a:r>
            <a:r>
              <a:rPr lang="ru-RU" sz="2000" b="1" i="1" dirty="0"/>
              <a:t> - </a:t>
            </a:r>
            <a:r>
              <a:rPr lang="en-US" sz="2000" b="1" i="1" dirty="0" err="1">
                <a:latin typeface="AcadMtavr" pitchFamily="2" charset="0"/>
              </a:rPr>
              <a:t>foTlis</a:t>
            </a:r>
            <a:r>
              <a:rPr lang="en-US" sz="2000" b="1" i="1" dirty="0">
                <a:latin typeface="AcadMtavr" pitchFamily="2" charset="0"/>
              </a:rPr>
              <a:t> </a:t>
            </a:r>
            <a:r>
              <a:rPr lang="en-US" sz="2000" b="1" i="1" dirty="0" err="1">
                <a:latin typeface="AcadMtavr" pitchFamily="2" charset="0"/>
              </a:rPr>
              <a:t>kideebze</a:t>
            </a:r>
            <a:r>
              <a:rPr lang="en-US" sz="2000" b="1" i="1" dirty="0">
                <a:latin typeface="AcadMtavr" pitchFamily="2" charset="0"/>
              </a:rPr>
              <a:t> </a:t>
            </a:r>
            <a:r>
              <a:rPr lang="en-US" sz="2000" b="1" i="1" dirty="0" err="1">
                <a:latin typeface="AcadMtavr" pitchFamily="2" charset="0"/>
              </a:rPr>
              <a:t>SeerTebulia</a:t>
            </a:r>
            <a:r>
              <a:rPr lang="ru-RU" sz="2000" b="1" i="1" dirty="0"/>
              <a:t>: </a:t>
            </a:r>
            <a:r>
              <a:rPr lang="en-US" sz="2000" b="1" i="1" dirty="0" err="1">
                <a:latin typeface="AcadMtavr" pitchFamily="2" charset="0"/>
              </a:rPr>
              <a:t>Tu</a:t>
            </a:r>
            <a:r>
              <a:rPr lang="en-US" sz="2000" b="1" i="1" dirty="0">
                <a:latin typeface="AcadMtavr" pitchFamily="2" charset="0"/>
              </a:rPr>
              <a:t> </a:t>
            </a:r>
            <a:r>
              <a:rPr lang="en-US" sz="2000" b="1" i="1" dirty="0" err="1">
                <a:latin typeface="AcadMtavr" pitchFamily="2" charset="0"/>
              </a:rPr>
              <a:t>foToli</a:t>
            </a:r>
            <a:r>
              <a:rPr lang="en-US" sz="2000" b="1" i="1" dirty="0">
                <a:latin typeface="AcadMtavr" pitchFamily="2" charset="0"/>
              </a:rPr>
              <a:t> </a:t>
            </a:r>
            <a:r>
              <a:rPr lang="en-US" sz="2000" b="1" i="1" dirty="0" err="1">
                <a:latin typeface="AcadMtavr" pitchFamily="2" charset="0"/>
              </a:rPr>
              <a:t>Zlieradaa</a:t>
            </a:r>
            <a:r>
              <a:rPr lang="en-US" sz="2000" b="1" i="1" dirty="0">
                <a:latin typeface="AcadMtavr" pitchFamily="2" charset="0"/>
              </a:rPr>
              <a:t> </a:t>
            </a:r>
            <a:r>
              <a:rPr lang="en-US" sz="2000" b="1" i="1" dirty="0" err="1">
                <a:latin typeface="AcadMtavr" pitchFamily="2" charset="0"/>
              </a:rPr>
              <a:t>daavadebuli</a:t>
            </a:r>
            <a:r>
              <a:rPr lang="ru-RU" sz="2000" b="1" i="1" dirty="0"/>
              <a:t>, </a:t>
            </a:r>
            <a:r>
              <a:rPr lang="en-US" sz="2000" b="1" i="1" dirty="0" err="1">
                <a:latin typeface="AcadMtavr" pitchFamily="2" charset="0"/>
              </a:rPr>
              <a:t>foTlis</a:t>
            </a:r>
            <a:r>
              <a:rPr lang="en-US" sz="2000" b="1" i="1" dirty="0">
                <a:latin typeface="AcadMtavr" pitchFamily="2" charset="0"/>
              </a:rPr>
              <a:t> </a:t>
            </a:r>
            <a:r>
              <a:rPr lang="en-US" sz="2000" b="1" i="1" dirty="0" err="1">
                <a:latin typeface="AcadMtavr" pitchFamily="2" charset="0"/>
              </a:rPr>
              <a:t>firfitis</a:t>
            </a:r>
            <a:r>
              <a:rPr lang="en-US" sz="2000" b="1" i="1" dirty="0">
                <a:latin typeface="AcadMtavr" pitchFamily="2" charset="0"/>
              </a:rPr>
              <a:t> </a:t>
            </a:r>
            <a:r>
              <a:rPr lang="en-US" sz="2000" b="1" i="1" dirty="0" err="1">
                <a:latin typeface="AcadMtavr" pitchFamily="2" charset="0"/>
              </a:rPr>
              <a:t>didi</a:t>
            </a:r>
            <a:r>
              <a:rPr lang="en-US" sz="2000" b="1" i="1" dirty="0">
                <a:latin typeface="AcadMtavr" pitchFamily="2" charset="0"/>
              </a:rPr>
              <a:t> </a:t>
            </a:r>
            <a:r>
              <a:rPr lang="en-US" sz="2000" b="1" i="1" dirty="0" err="1">
                <a:latin typeface="AcadMtavr" pitchFamily="2" charset="0"/>
              </a:rPr>
              <a:t>nawili</a:t>
            </a:r>
            <a:r>
              <a:rPr lang="en-US" sz="2000" b="1" i="1" dirty="0">
                <a:latin typeface="AcadMtavr" pitchFamily="2" charset="0"/>
              </a:rPr>
              <a:t> </a:t>
            </a:r>
            <a:r>
              <a:rPr lang="en-US" sz="2000" b="1" i="1" dirty="0" err="1">
                <a:latin typeface="AcadMtavr" pitchFamily="2" charset="0"/>
              </a:rPr>
              <a:t>gawiTlebulia</a:t>
            </a:r>
            <a:r>
              <a:rPr lang="ru-RU" sz="2000" b="1" i="1" dirty="0"/>
              <a:t>. </a:t>
            </a:r>
            <a:endParaRPr lang="en-US" sz="2000" i="1" dirty="0">
              <a:latin typeface="AcadMtavr" pitchFamily="2" charset="0"/>
            </a:endParaRPr>
          </a:p>
          <a:p>
            <a:pPr lvl="0"/>
            <a:r>
              <a:rPr lang="en-US" sz="2000" b="1" i="1" dirty="0" err="1">
                <a:latin typeface="AcadMtavr" pitchFamily="2" charset="0"/>
              </a:rPr>
              <a:t>Zlier</a:t>
            </a:r>
            <a:r>
              <a:rPr lang="en-US" sz="2000" b="1" i="1" dirty="0">
                <a:latin typeface="AcadMtavr" pitchFamily="2" charset="0"/>
              </a:rPr>
              <a:t> </a:t>
            </a:r>
            <a:r>
              <a:rPr lang="en-US" sz="2000" b="1" i="1" dirty="0" err="1">
                <a:latin typeface="AcadMtavr" pitchFamily="2" charset="0"/>
              </a:rPr>
              <a:t>daavadebuli</a:t>
            </a:r>
            <a:r>
              <a:rPr lang="en-US" sz="2000" b="1" i="1" dirty="0">
                <a:latin typeface="AcadMtavr" pitchFamily="2" charset="0"/>
              </a:rPr>
              <a:t> </a:t>
            </a:r>
            <a:r>
              <a:rPr lang="en-US" sz="2000" b="1" i="1" dirty="0" err="1">
                <a:latin typeface="AcadMtavr" pitchFamily="2" charset="0"/>
              </a:rPr>
              <a:t>foToli</a:t>
            </a:r>
            <a:r>
              <a:rPr lang="en-US" sz="2000" b="1" i="1" dirty="0">
                <a:latin typeface="AcadMtavr" pitchFamily="2" charset="0"/>
              </a:rPr>
              <a:t> </a:t>
            </a:r>
            <a:r>
              <a:rPr lang="en-US" sz="2000" b="1" i="1" dirty="0" err="1">
                <a:latin typeface="AcadMtavr" pitchFamily="2" charset="0"/>
              </a:rPr>
              <a:t>xmeba</a:t>
            </a:r>
            <a:r>
              <a:rPr lang="en-US" sz="2000" b="1" i="1" dirty="0">
                <a:latin typeface="AcadMtavr" pitchFamily="2" charset="0"/>
              </a:rPr>
              <a:t>.</a:t>
            </a:r>
            <a:endParaRPr lang="en-US" sz="2000" i="1" dirty="0">
              <a:latin typeface="AcadMtavr" pitchFamily="2" charset="0"/>
            </a:endParaRPr>
          </a:p>
          <a:p>
            <a:pPr lvl="0"/>
            <a:r>
              <a:rPr lang="en-US" sz="2000" b="1" i="1" dirty="0" err="1">
                <a:latin typeface="AcadMtavr" pitchFamily="2" charset="0"/>
              </a:rPr>
              <a:t>brZola</a:t>
            </a:r>
            <a:r>
              <a:rPr lang="en-US" sz="2000" b="1" i="1" dirty="0">
                <a:latin typeface="AcadMtavr" pitchFamily="2" charset="0"/>
              </a:rPr>
              <a:t>: </a:t>
            </a:r>
            <a:r>
              <a:rPr lang="en-US" sz="2000" b="1" i="1" dirty="0" err="1">
                <a:latin typeface="AcadMtavr" pitchFamily="2" charset="0"/>
              </a:rPr>
              <a:t>gvian</a:t>
            </a:r>
            <a:r>
              <a:rPr lang="en-US" sz="2000" b="1" i="1" dirty="0">
                <a:latin typeface="AcadMtavr" pitchFamily="2" charset="0"/>
              </a:rPr>
              <a:t> </a:t>
            </a:r>
            <a:r>
              <a:rPr lang="en-US" sz="2000" b="1" i="1" dirty="0" err="1">
                <a:latin typeface="AcadMtavr" pitchFamily="2" charset="0"/>
              </a:rPr>
              <a:t>SemodgomiT</a:t>
            </a:r>
            <a:r>
              <a:rPr lang="en-US" sz="2000" b="1" i="1" dirty="0">
                <a:latin typeface="AcadMtavr" pitchFamily="2" charset="0"/>
              </a:rPr>
              <a:t> an </a:t>
            </a:r>
            <a:r>
              <a:rPr lang="en-US" sz="2000" b="1" i="1" dirty="0" err="1">
                <a:latin typeface="AcadMtavr" pitchFamily="2" charset="0"/>
              </a:rPr>
              <a:t>adre</a:t>
            </a:r>
            <a:r>
              <a:rPr lang="en-US" sz="2000" b="1" i="1" dirty="0">
                <a:latin typeface="AcadMtavr" pitchFamily="2" charset="0"/>
              </a:rPr>
              <a:t> </a:t>
            </a:r>
            <a:r>
              <a:rPr lang="en-US" sz="2000" b="1" i="1" dirty="0" err="1">
                <a:latin typeface="AcadMtavr" pitchFamily="2" charset="0"/>
              </a:rPr>
              <a:t>gazafxulze</a:t>
            </a:r>
            <a:r>
              <a:rPr lang="en-US" sz="2000" b="1" i="1" dirty="0">
                <a:latin typeface="AcadMtavr" pitchFamily="2" charset="0"/>
              </a:rPr>
              <a:t> </a:t>
            </a:r>
            <a:r>
              <a:rPr lang="en-US" sz="2000" b="1" i="1" dirty="0" err="1">
                <a:latin typeface="AcadMtavr" pitchFamily="2" charset="0"/>
              </a:rPr>
              <a:t>yvela</a:t>
            </a:r>
            <a:r>
              <a:rPr lang="en-US" sz="2000" b="1" i="1" dirty="0">
                <a:latin typeface="AcadMtavr" pitchFamily="2" charset="0"/>
              </a:rPr>
              <a:t> </a:t>
            </a:r>
            <a:r>
              <a:rPr lang="en-US" sz="2000" b="1" i="1" dirty="0" err="1">
                <a:latin typeface="AcadMtavr" pitchFamily="2" charset="0"/>
              </a:rPr>
              <a:t>daavadebuli</a:t>
            </a:r>
            <a:r>
              <a:rPr lang="en-US" sz="2000" b="1" i="1" dirty="0">
                <a:latin typeface="AcadMtavr" pitchFamily="2" charset="0"/>
              </a:rPr>
              <a:t> </a:t>
            </a:r>
            <a:r>
              <a:rPr lang="en-US" sz="2000" b="1" i="1" dirty="0" err="1">
                <a:latin typeface="AcadMtavr" pitchFamily="2" charset="0"/>
              </a:rPr>
              <a:t>foTlebis</a:t>
            </a:r>
            <a:r>
              <a:rPr lang="en-US" sz="2000" b="1" i="1" dirty="0">
                <a:latin typeface="AcadMtavr" pitchFamily="2" charset="0"/>
              </a:rPr>
              <a:t> </a:t>
            </a:r>
            <a:r>
              <a:rPr lang="en-US" sz="2000" b="1" i="1" dirty="0" err="1">
                <a:latin typeface="AcadMtavr" pitchFamily="2" charset="0"/>
              </a:rPr>
              <a:t>Segroveba</a:t>
            </a:r>
            <a:r>
              <a:rPr lang="en-US" sz="2000" b="1" i="1" dirty="0">
                <a:latin typeface="AcadMtavr" pitchFamily="2" charset="0"/>
              </a:rPr>
              <a:t> da </a:t>
            </a:r>
            <a:r>
              <a:rPr lang="en-US" sz="2000" b="1" i="1" dirty="0" err="1">
                <a:latin typeface="AcadMtavr" pitchFamily="2" charset="0"/>
              </a:rPr>
              <a:t>dawva</a:t>
            </a:r>
            <a:r>
              <a:rPr lang="en-US" sz="2000" b="1" i="1" dirty="0">
                <a:latin typeface="AcadMtavr" pitchFamily="2" charset="0"/>
              </a:rPr>
              <a:t>. </a:t>
            </a:r>
            <a:endParaRPr lang="en-US" sz="2000" i="1" dirty="0">
              <a:latin typeface="AcadMtavr" pitchFamily="2" charset="0"/>
            </a:endParaRPr>
          </a:p>
          <a:p>
            <a:pPr lvl="0"/>
            <a:r>
              <a:rPr lang="en-US" sz="2000" b="1" i="1" dirty="0" err="1">
                <a:latin typeface="AcadMtavr" pitchFamily="2" charset="0"/>
              </a:rPr>
              <a:t>adre</a:t>
            </a:r>
            <a:r>
              <a:rPr lang="en-US" sz="2000" b="1" i="1" dirty="0">
                <a:latin typeface="AcadMtavr" pitchFamily="2" charset="0"/>
              </a:rPr>
              <a:t> </a:t>
            </a:r>
            <a:r>
              <a:rPr lang="en-US" sz="2000" b="1" i="1" dirty="0" err="1">
                <a:latin typeface="AcadMtavr" pitchFamily="2" charset="0"/>
              </a:rPr>
              <a:t>gazafxulze</a:t>
            </a:r>
            <a:r>
              <a:rPr lang="en-US" sz="2000" b="1" i="1" dirty="0">
                <a:latin typeface="AcadMtavr" pitchFamily="2" charset="0"/>
              </a:rPr>
              <a:t> </a:t>
            </a:r>
            <a:r>
              <a:rPr lang="en-US" sz="2000" b="1" i="1" dirty="0" err="1">
                <a:latin typeface="AcadMtavr" pitchFamily="2" charset="0"/>
              </a:rPr>
              <a:t>vegetaciis</a:t>
            </a:r>
            <a:r>
              <a:rPr lang="en-US" sz="2000" b="1" i="1" dirty="0">
                <a:latin typeface="AcadMtavr" pitchFamily="2" charset="0"/>
              </a:rPr>
              <a:t> </a:t>
            </a:r>
            <a:r>
              <a:rPr lang="en-US" sz="2000" b="1" i="1" dirty="0" err="1">
                <a:latin typeface="AcadMtavr" pitchFamily="2" charset="0"/>
              </a:rPr>
              <a:t>dawyebisas</a:t>
            </a:r>
            <a:r>
              <a:rPr lang="en-US" sz="2000" b="1" i="1" dirty="0">
                <a:latin typeface="AcadMtavr" pitchFamily="2" charset="0"/>
              </a:rPr>
              <a:t> 3%-</a:t>
            </a:r>
            <a:r>
              <a:rPr lang="en-US" sz="2000" b="1" i="1" dirty="0" err="1">
                <a:latin typeface="AcadMtavr" pitchFamily="2" charset="0"/>
              </a:rPr>
              <a:t>iani</a:t>
            </a:r>
            <a:r>
              <a:rPr lang="en-US" sz="2000" b="1" i="1" dirty="0">
                <a:latin typeface="AcadMtavr" pitchFamily="2" charset="0"/>
              </a:rPr>
              <a:t> </a:t>
            </a:r>
            <a:r>
              <a:rPr lang="en-US" sz="2000" b="1" i="1" dirty="0" err="1">
                <a:latin typeface="AcadMtavr" pitchFamily="2" charset="0"/>
              </a:rPr>
              <a:t>bordouli</a:t>
            </a:r>
            <a:r>
              <a:rPr lang="en-US" sz="2000" b="1" i="1" dirty="0">
                <a:latin typeface="AcadMtavr" pitchFamily="2" charset="0"/>
              </a:rPr>
              <a:t> </a:t>
            </a:r>
            <a:r>
              <a:rPr lang="en-US" sz="2000" b="1" i="1" dirty="0" err="1">
                <a:latin typeface="AcadMtavr" pitchFamily="2" charset="0"/>
              </a:rPr>
              <a:t>siTxis</a:t>
            </a:r>
            <a:r>
              <a:rPr lang="en-US" sz="2000" b="1" i="1" dirty="0">
                <a:latin typeface="AcadMtavr" pitchFamily="2" charset="0"/>
              </a:rPr>
              <a:t> </a:t>
            </a:r>
            <a:r>
              <a:rPr lang="en-US" sz="2000" b="1" i="1" dirty="0" err="1">
                <a:latin typeface="AcadMtavr" pitchFamily="2" charset="0"/>
              </a:rPr>
              <a:t>Sesxureba</a:t>
            </a:r>
            <a:r>
              <a:rPr lang="en-US" sz="2000" b="1" i="1" dirty="0">
                <a:latin typeface="AcadMtavr" pitchFamily="2" charset="0"/>
              </a:rPr>
              <a:t>. M</a:t>
            </a:r>
            <a:endParaRPr lang="en-US" sz="2000" i="1" dirty="0">
              <a:latin typeface="AcadMtavr" pitchFamily="2" charset="0"/>
            </a:endParaRPr>
          </a:p>
          <a:p>
            <a:pPr lvl="0"/>
            <a:r>
              <a:rPr lang="en-US" sz="2000" b="1" i="1" dirty="0" err="1">
                <a:latin typeface="AcadMtavr" pitchFamily="2" charset="0"/>
              </a:rPr>
              <a:t>meore</a:t>
            </a:r>
            <a:r>
              <a:rPr lang="en-US" sz="2000" b="1" i="1" dirty="0">
                <a:latin typeface="AcadMtavr" pitchFamily="2" charset="0"/>
              </a:rPr>
              <a:t> </a:t>
            </a:r>
            <a:r>
              <a:rPr lang="en-US" sz="2000" b="1" i="1" dirty="0" err="1">
                <a:latin typeface="AcadMtavr" pitchFamily="2" charset="0"/>
              </a:rPr>
              <a:t>wamloba</a:t>
            </a:r>
            <a:r>
              <a:rPr lang="en-US" sz="2000" b="1" i="1" dirty="0">
                <a:latin typeface="AcadMtavr" pitchFamily="2" charset="0"/>
              </a:rPr>
              <a:t> </a:t>
            </a:r>
            <a:r>
              <a:rPr lang="en-US" sz="2000" b="1" i="1" dirty="0" err="1">
                <a:latin typeface="AcadMtavr" pitchFamily="2" charset="0"/>
              </a:rPr>
              <a:t>Catardeba</a:t>
            </a:r>
            <a:r>
              <a:rPr lang="en-US" sz="2000" b="1" i="1" dirty="0">
                <a:latin typeface="AcadMtavr" pitchFamily="2" charset="0"/>
              </a:rPr>
              <a:t> </a:t>
            </a:r>
            <a:r>
              <a:rPr lang="en-US" sz="2000" b="1" i="1" dirty="0" err="1">
                <a:latin typeface="AcadMtavr" pitchFamily="2" charset="0"/>
              </a:rPr>
              <a:t>yvavilobamde</a:t>
            </a:r>
            <a:r>
              <a:rPr lang="en-US" sz="2000" b="1" i="1" dirty="0">
                <a:latin typeface="AcadMtavr" pitchFamily="2" charset="0"/>
              </a:rPr>
              <a:t> </a:t>
            </a:r>
            <a:r>
              <a:rPr lang="en-US" sz="2000" b="1" i="1" dirty="0" err="1">
                <a:latin typeface="AcadMtavr" pitchFamily="2" charset="0"/>
              </a:rPr>
              <a:t>romelime</a:t>
            </a:r>
            <a:r>
              <a:rPr lang="en-US" sz="2000" b="1" i="1" dirty="0">
                <a:latin typeface="AcadMtavr" pitchFamily="2" charset="0"/>
              </a:rPr>
              <a:t> </a:t>
            </a:r>
            <a:r>
              <a:rPr lang="en-US" sz="2000" b="1" i="1" dirty="0" err="1">
                <a:latin typeface="AcadMtavr" pitchFamily="2" charset="0"/>
              </a:rPr>
              <a:t>spilenZis</a:t>
            </a:r>
            <a:r>
              <a:rPr lang="en-US" sz="2000" b="1" i="1" dirty="0">
                <a:latin typeface="AcadMtavr" pitchFamily="2" charset="0"/>
              </a:rPr>
              <a:t> </a:t>
            </a:r>
            <a:r>
              <a:rPr lang="en-US" sz="2000" b="1" i="1" dirty="0" err="1">
                <a:latin typeface="AcadMtavr" pitchFamily="2" charset="0"/>
              </a:rPr>
              <a:t>Semcveli</a:t>
            </a:r>
            <a:r>
              <a:rPr lang="en-US" sz="2000" b="1" i="1" dirty="0">
                <a:latin typeface="AcadMtavr" pitchFamily="2" charset="0"/>
              </a:rPr>
              <a:t> </a:t>
            </a:r>
            <a:r>
              <a:rPr lang="en-US" sz="2000" b="1" i="1" dirty="0" err="1">
                <a:latin typeface="AcadMtavr" pitchFamily="2" charset="0"/>
              </a:rPr>
              <a:t>preparatebiT</a:t>
            </a:r>
            <a:r>
              <a:rPr lang="en-US" sz="2000" b="1" i="1" dirty="0">
                <a:latin typeface="AcadMtavr" pitchFamily="2" charset="0"/>
              </a:rPr>
              <a:t>. (mag. </a:t>
            </a:r>
            <a:r>
              <a:rPr lang="en-US" sz="2000" b="1" i="1" dirty="0" err="1">
                <a:latin typeface="AcadMtavr" pitchFamily="2" charset="0"/>
              </a:rPr>
              <a:t>bordos</a:t>
            </a:r>
            <a:r>
              <a:rPr lang="en-US" sz="2000" b="1" i="1" dirty="0">
                <a:latin typeface="AcadMtavr" pitchFamily="2" charset="0"/>
              </a:rPr>
              <a:t> </a:t>
            </a:r>
            <a:r>
              <a:rPr lang="en-US" sz="2000" b="1" i="1" dirty="0" err="1">
                <a:latin typeface="AcadMtavr" pitchFamily="2" charset="0"/>
              </a:rPr>
              <a:t>narvi</a:t>
            </a:r>
            <a:r>
              <a:rPr lang="en-US" sz="2000" b="1" i="1" dirty="0">
                <a:latin typeface="AcadMtavr" pitchFamily="2" charset="0"/>
              </a:rPr>
              <a:t> 100 </a:t>
            </a:r>
            <a:endParaRPr lang="en-US" sz="2000" b="1" i="1" dirty="0" smtClean="0">
              <a:latin typeface="AcadMtavr" pitchFamily="2" charset="0"/>
            </a:endParaRPr>
          </a:p>
          <a:p>
            <a:pPr lvl="0"/>
            <a:r>
              <a:rPr lang="en-US" sz="2000" b="1" i="1" dirty="0" smtClean="0">
                <a:latin typeface="AcadMtavr" pitchFamily="2" charset="0"/>
              </a:rPr>
              <a:t>gr </a:t>
            </a:r>
            <a:r>
              <a:rPr lang="en-US" sz="2000" b="1" i="1" dirty="0">
                <a:latin typeface="AcadMtavr" pitchFamily="2" charset="0"/>
              </a:rPr>
              <a:t>10 l </a:t>
            </a:r>
            <a:r>
              <a:rPr lang="en-US" sz="2000" b="1" i="1" dirty="0" err="1">
                <a:latin typeface="AcadMtavr" pitchFamily="2" charset="0"/>
              </a:rPr>
              <a:t>wyalSi</a:t>
            </a:r>
            <a:r>
              <a:rPr lang="en-US" sz="2000" b="1" i="1" dirty="0">
                <a:latin typeface="AcadMtavr" pitchFamily="2" charset="0"/>
              </a:rPr>
              <a:t>)</a:t>
            </a:r>
            <a:endParaRPr lang="en-US" sz="2000" i="1" dirty="0">
              <a:latin typeface="AcadMtavr" pitchFamily="2" charset="0"/>
            </a:endParaRPr>
          </a:p>
          <a:p>
            <a:pPr lvl="0"/>
            <a:r>
              <a:rPr lang="en-US" sz="2000" b="1" i="1" dirty="0" err="1">
                <a:latin typeface="AcadMtavr" pitchFamily="2" charset="0"/>
              </a:rPr>
              <a:t>Semdegi</a:t>
            </a:r>
            <a:r>
              <a:rPr lang="en-US" sz="2000" b="1" i="1" dirty="0">
                <a:latin typeface="AcadMtavr" pitchFamily="2" charset="0"/>
              </a:rPr>
              <a:t> </a:t>
            </a:r>
            <a:r>
              <a:rPr lang="en-US" sz="2000" b="1" i="1" dirty="0" err="1">
                <a:latin typeface="AcadMtavr" pitchFamily="2" charset="0"/>
              </a:rPr>
              <a:t>wamlobebi</a:t>
            </a:r>
            <a:r>
              <a:rPr lang="en-US" sz="2000" b="1" i="1" dirty="0">
                <a:latin typeface="AcadMtavr" pitchFamily="2" charset="0"/>
              </a:rPr>
              <a:t> </a:t>
            </a:r>
            <a:r>
              <a:rPr lang="en-US" sz="2000" b="1" i="1" dirty="0" err="1">
                <a:latin typeface="AcadMtavr" pitchFamily="2" charset="0"/>
              </a:rPr>
              <a:t>mosavlis</a:t>
            </a:r>
            <a:r>
              <a:rPr lang="en-US" sz="2000" b="1" i="1" dirty="0">
                <a:latin typeface="AcadMtavr" pitchFamily="2" charset="0"/>
              </a:rPr>
              <a:t> </a:t>
            </a:r>
            <a:r>
              <a:rPr lang="en-US" sz="2000" b="1" i="1" dirty="0" err="1">
                <a:latin typeface="AcadMtavr" pitchFamily="2" charset="0"/>
              </a:rPr>
              <a:t>aRebis</a:t>
            </a:r>
            <a:r>
              <a:rPr lang="en-US" sz="2000" b="1" i="1" dirty="0">
                <a:latin typeface="AcadMtavr" pitchFamily="2" charset="0"/>
              </a:rPr>
              <a:t> </a:t>
            </a:r>
            <a:endParaRPr lang="en-US" sz="2000" b="1" i="1" dirty="0" smtClean="0">
              <a:latin typeface="AcadMtavr" pitchFamily="2" charset="0"/>
            </a:endParaRPr>
          </a:p>
          <a:p>
            <a:pPr lvl="0"/>
            <a:r>
              <a:rPr lang="en-US" sz="2000" b="1" i="1" dirty="0" err="1" smtClean="0">
                <a:latin typeface="AcadMtavr" pitchFamily="2" charset="0"/>
              </a:rPr>
              <a:t>Semdeg</a:t>
            </a:r>
            <a:r>
              <a:rPr lang="en-US" sz="2000" b="1" i="1" dirty="0" smtClean="0">
                <a:latin typeface="AcadMtavr" pitchFamily="2" charset="0"/>
              </a:rPr>
              <a:t> </a:t>
            </a:r>
            <a:r>
              <a:rPr lang="en-US" sz="2000" b="1" i="1" dirty="0" err="1">
                <a:latin typeface="AcadMtavr" pitchFamily="2" charset="0"/>
              </a:rPr>
              <a:t>saWiroebis</a:t>
            </a:r>
            <a:r>
              <a:rPr lang="en-US" sz="2000" b="1" i="1" dirty="0">
                <a:latin typeface="AcadMtavr" pitchFamily="2" charset="0"/>
              </a:rPr>
              <a:t> </a:t>
            </a:r>
            <a:r>
              <a:rPr lang="en-US" sz="2000" b="1" i="1" dirty="0" err="1">
                <a:latin typeface="AcadMtavr" pitchFamily="2" charset="0"/>
              </a:rPr>
              <a:t>mixedviT</a:t>
            </a:r>
            <a:r>
              <a:rPr lang="en-US" sz="2000" b="1" i="1" dirty="0">
                <a:latin typeface="AcadMtavr" pitchFamily="2" charset="0"/>
              </a:rPr>
              <a:t>.</a:t>
            </a:r>
            <a:endParaRPr lang="en-US" sz="2000" i="1" dirty="0">
              <a:latin typeface="AcadMtavr" pitchFamily="2" charset="0"/>
            </a:endParaRPr>
          </a:p>
        </p:txBody>
      </p:sp>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47259" y="5271343"/>
            <a:ext cx="1573213"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64020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51519" y="1124744"/>
            <a:ext cx="8722443" cy="5632311"/>
          </a:xfrm>
          <a:prstGeom prst="rect">
            <a:avLst/>
          </a:prstGeom>
        </p:spPr>
        <p:txBody>
          <a:bodyPr wrap="square">
            <a:spAutoFit/>
          </a:bodyPr>
          <a:lstStyle/>
          <a:p>
            <a:r>
              <a:rPr lang="en-US" sz="2000" b="1" i="1" dirty="0" err="1">
                <a:latin typeface="AcadMtavr" pitchFamily="2" charset="0"/>
              </a:rPr>
              <a:t>marwyvis</a:t>
            </a:r>
            <a:r>
              <a:rPr lang="en-US" sz="2000" b="1" i="1" dirty="0">
                <a:latin typeface="AcadMtavr" pitchFamily="2" charset="0"/>
              </a:rPr>
              <a:t> </a:t>
            </a:r>
            <a:r>
              <a:rPr lang="en-US" sz="2000" b="1" i="1" dirty="0" err="1">
                <a:latin typeface="AcadMtavr" pitchFamily="2" charset="0"/>
              </a:rPr>
              <a:t>foTlis</a:t>
            </a:r>
            <a:r>
              <a:rPr lang="en-US" sz="2000" b="1" i="1" dirty="0">
                <a:latin typeface="AcadMtavr" pitchFamily="2" charset="0"/>
              </a:rPr>
              <a:t> </a:t>
            </a:r>
            <a:r>
              <a:rPr lang="en-US" sz="2000" b="1" i="1" dirty="0" err="1">
                <a:latin typeface="AcadMtavr" pitchFamily="2" charset="0"/>
              </a:rPr>
              <a:t>TeTri</a:t>
            </a:r>
            <a:r>
              <a:rPr lang="en-US" sz="2000" b="1" i="1" dirty="0">
                <a:latin typeface="AcadMtavr" pitchFamily="2" charset="0"/>
              </a:rPr>
              <a:t> </a:t>
            </a:r>
            <a:r>
              <a:rPr lang="en-US" sz="2000" b="1" i="1" dirty="0" err="1">
                <a:latin typeface="AcadMtavr" pitchFamily="2" charset="0"/>
              </a:rPr>
              <a:t>silaqave</a:t>
            </a:r>
            <a:r>
              <a:rPr lang="en-US" sz="2000" b="1" i="1" dirty="0">
                <a:latin typeface="AcadMtavr" pitchFamily="2" charset="0"/>
              </a:rPr>
              <a:t>  </a:t>
            </a:r>
            <a:endParaRPr lang="en-US" sz="2000" i="1" dirty="0">
              <a:latin typeface="AcadMtavr" pitchFamily="2" charset="0"/>
            </a:endParaRPr>
          </a:p>
          <a:p>
            <a:pPr lvl="0"/>
            <a:r>
              <a:rPr lang="en-US" sz="2000" b="1" i="1" dirty="0" err="1">
                <a:latin typeface="AcadMtavr" pitchFamily="2" charset="0"/>
              </a:rPr>
              <a:t>soko</a:t>
            </a:r>
            <a:r>
              <a:rPr lang="en-US" sz="2000" b="1" i="1" dirty="0">
                <a:latin typeface="AcadMtavr" pitchFamily="2" charset="0"/>
              </a:rPr>
              <a:t> </a:t>
            </a:r>
            <a:r>
              <a:rPr lang="en-US" sz="2000" b="1" i="1" dirty="0" err="1">
                <a:latin typeface="AcadMtavr" pitchFamily="2" charset="0"/>
              </a:rPr>
              <a:t>aavadebs</a:t>
            </a:r>
            <a:r>
              <a:rPr lang="en-US" sz="2000" b="1" i="1" dirty="0">
                <a:latin typeface="AcadMtavr" pitchFamily="2" charset="0"/>
              </a:rPr>
              <a:t> </a:t>
            </a:r>
            <a:r>
              <a:rPr lang="en-US" sz="2000" b="1" i="1" dirty="0" err="1">
                <a:latin typeface="AcadMtavr" pitchFamily="2" charset="0"/>
              </a:rPr>
              <a:t>foTols</a:t>
            </a:r>
            <a:r>
              <a:rPr lang="ru-RU" sz="2000" b="1" i="1" dirty="0"/>
              <a:t>, </a:t>
            </a:r>
            <a:r>
              <a:rPr lang="en-US" sz="2000" b="1" i="1" dirty="0" err="1">
                <a:latin typeface="AcadMtavr" pitchFamily="2" charset="0"/>
              </a:rPr>
              <a:t>mis</a:t>
            </a:r>
            <a:r>
              <a:rPr lang="en-US" sz="2000" b="1" i="1" dirty="0">
                <a:latin typeface="AcadMtavr" pitchFamily="2" charset="0"/>
              </a:rPr>
              <a:t> </a:t>
            </a:r>
            <a:r>
              <a:rPr lang="en-US" sz="2000" b="1" i="1" dirty="0" err="1">
                <a:latin typeface="AcadMtavr" pitchFamily="2" charset="0"/>
              </a:rPr>
              <a:t>yunws</a:t>
            </a:r>
            <a:r>
              <a:rPr lang="ru-RU" sz="2000" b="1" i="1" dirty="0"/>
              <a:t>, </a:t>
            </a:r>
            <a:r>
              <a:rPr lang="en-US" sz="2000" b="1" i="1" dirty="0" err="1">
                <a:latin typeface="AcadMtavr" pitchFamily="2" charset="0"/>
              </a:rPr>
              <a:t>sayvavile</a:t>
            </a:r>
            <a:r>
              <a:rPr lang="en-US" sz="2000" b="1" i="1" dirty="0">
                <a:latin typeface="AcadMtavr" pitchFamily="2" charset="0"/>
              </a:rPr>
              <a:t> </a:t>
            </a:r>
            <a:r>
              <a:rPr lang="en-US" sz="2000" b="1" i="1" dirty="0" err="1">
                <a:latin typeface="AcadMtavr" pitchFamily="2" charset="0"/>
              </a:rPr>
              <a:t>Reros</a:t>
            </a:r>
            <a:r>
              <a:rPr lang="en-US" sz="2000" b="1" i="1" dirty="0">
                <a:latin typeface="AcadMtavr" pitchFamily="2" charset="0"/>
              </a:rPr>
              <a:t> da </a:t>
            </a:r>
            <a:r>
              <a:rPr lang="en-US" sz="2000" b="1" i="1" dirty="0" err="1">
                <a:latin typeface="AcadMtavr" pitchFamily="2" charset="0"/>
              </a:rPr>
              <a:t>nayofis</a:t>
            </a:r>
            <a:r>
              <a:rPr lang="en-US" sz="2000" b="1" i="1" dirty="0">
                <a:latin typeface="AcadMtavr" pitchFamily="2" charset="0"/>
              </a:rPr>
              <a:t> </a:t>
            </a:r>
            <a:r>
              <a:rPr lang="en-US" sz="2000" b="1" i="1" dirty="0" err="1">
                <a:latin typeface="AcadMtavr" pitchFamily="2" charset="0"/>
              </a:rPr>
              <a:t>yunws</a:t>
            </a:r>
            <a:r>
              <a:rPr lang="ru-RU" sz="2000" b="1" i="1" dirty="0"/>
              <a:t>, </a:t>
            </a:r>
            <a:r>
              <a:rPr lang="en-US" sz="2000" b="1" i="1" dirty="0" err="1">
                <a:latin typeface="AcadMtavr" pitchFamily="2" charset="0"/>
              </a:rPr>
              <a:t>romlebzedac</a:t>
            </a:r>
            <a:r>
              <a:rPr lang="en-US" sz="2000" b="1" i="1" dirty="0">
                <a:latin typeface="AcadMtavr" pitchFamily="2" charset="0"/>
              </a:rPr>
              <a:t> </a:t>
            </a:r>
            <a:r>
              <a:rPr lang="en-US" sz="2000" b="1" i="1" dirty="0" err="1">
                <a:latin typeface="AcadMtavr" pitchFamily="2" charset="0"/>
              </a:rPr>
              <a:t>aCens</a:t>
            </a:r>
            <a:r>
              <a:rPr lang="en-US" sz="2000" b="1" i="1" dirty="0">
                <a:latin typeface="AcadMtavr" pitchFamily="2" charset="0"/>
              </a:rPr>
              <a:t> </a:t>
            </a:r>
            <a:r>
              <a:rPr lang="en-US" sz="2000" b="1" i="1" dirty="0" err="1">
                <a:latin typeface="AcadMtavr" pitchFamily="2" charset="0"/>
              </a:rPr>
              <a:t>mewamul</a:t>
            </a:r>
            <a:r>
              <a:rPr lang="ru-RU" sz="2000" b="1" i="1" dirty="0"/>
              <a:t>-</a:t>
            </a:r>
            <a:r>
              <a:rPr lang="en-US" sz="2000" b="1" i="1" dirty="0" err="1">
                <a:latin typeface="AcadMtavr" pitchFamily="2" charset="0"/>
              </a:rPr>
              <a:t>moyavisfro</a:t>
            </a:r>
            <a:r>
              <a:rPr lang="en-US" sz="2000" b="1" i="1" dirty="0">
                <a:latin typeface="AcadMtavr" pitchFamily="2" charset="0"/>
              </a:rPr>
              <a:t> </a:t>
            </a:r>
            <a:r>
              <a:rPr lang="en-US" sz="2000" b="1" i="1" dirty="0" err="1">
                <a:latin typeface="AcadMtavr" pitchFamily="2" charset="0"/>
              </a:rPr>
              <a:t>wagrZelebul</a:t>
            </a:r>
            <a:r>
              <a:rPr lang="en-US" sz="2000" b="1" i="1" dirty="0">
                <a:latin typeface="AcadMtavr" pitchFamily="2" charset="0"/>
              </a:rPr>
              <a:t> </a:t>
            </a:r>
            <a:r>
              <a:rPr lang="en-US" sz="2000" b="1" i="1" dirty="0" err="1">
                <a:latin typeface="AcadMtavr" pitchFamily="2" charset="0"/>
              </a:rPr>
              <a:t>laqebs</a:t>
            </a:r>
            <a:r>
              <a:rPr lang="ru-RU" sz="2000" b="1" i="1" dirty="0"/>
              <a:t>. </a:t>
            </a:r>
            <a:endParaRPr lang="en-US" sz="2000" i="1" dirty="0">
              <a:latin typeface="AcadMtavr" pitchFamily="2" charset="0"/>
            </a:endParaRPr>
          </a:p>
          <a:p>
            <a:pPr lvl="0"/>
            <a:r>
              <a:rPr lang="pt-BR" sz="2000" b="1" i="1" dirty="0">
                <a:latin typeface="AcadMtavr" pitchFamily="2" charset="0"/>
              </a:rPr>
              <a:t>avadmyofoba vlindeba maisis Sua ricxvebSi.</a:t>
            </a:r>
            <a:endParaRPr lang="en-US" sz="2000" i="1" dirty="0">
              <a:latin typeface="AcadMtavr" pitchFamily="2" charset="0"/>
            </a:endParaRPr>
          </a:p>
          <a:p>
            <a:pPr lvl="0"/>
            <a:r>
              <a:rPr lang="pt-BR" sz="2000" b="1" i="1" dirty="0">
                <a:latin typeface="AcadMtavr" pitchFamily="2" charset="0"/>
              </a:rPr>
              <a:t>foTolze laqa umetes SemTxvevaSi momrgvaloa, 1-3 mm diametriT; dasawyisSi muqi moyavisfro-mewamulia, SemdegSi laqis centri TeTrdeba da garSemo rCeba farTe muqi wiTeli arSia. </a:t>
            </a:r>
            <a:endParaRPr lang="en-US" sz="2000" i="1" dirty="0">
              <a:latin typeface="AcadMtavr" pitchFamily="2" charset="0"/>
            </a:endParaRPr>
          </a:p>
          <a:p>
            <a:pPr lvl="0"/>
            <a:r>
              <a:rPr lang="pt-BR" sz="2000" b="1" i="1" dirty="0">
                <a:latin typeface="AcadMtavr" pitchFamily="2" charset="0"/>
              </a:rPr>
              <a:t>Zlieri daavadebis dros laqebi erTdeba, foToli igrixeba da xmeba. </a:t>
            </a:r>
            <a:endParaRPr lang="en-US" sz="2000" i="1" dirty="0">
              <a:latin typeface="AcadMtavr" pitchFamily="2" charset="0"/>
            </a:endParaRPr>
          </a:p>
          <a:p>
            <a:pPr lvl="0"/>
            <a:r>
              <a:rPr lang="pt-BR" sz="2000" b="1" i="1" dirty="0">
                <a:latin typeface="AcadMtavr" pitchFamily="2" charset="0"/>
              </a:rPr>
              <a:t>brZola: daavadebuli foTlebis Segroveba da dawva. </a:t>
            </a:r>
            <a:r>
              <a:rPr lang="en-US" sz="2000" b="1" i="1" dirty="0" err="1">
                <a:latin typeface="AcadMtavr" pitchFamily="2" charset="0"/>
              </a:rPr>
              <a:t>Ees</a:t>
            </a:r>
            <a:r>
              <a:rPr lang="en-US" sz="2000" b="1" i="1" dirty="0">
                <a:latin typeface="AcadMtavr" pitchFamily="2" charset="0"/>
              </a:rPr>
              <a:t> </a:t>
            </a:r>
            <a:r>
              <a:rPr lang="en-US" sz="2000" b="1" i="1" dirty="0" err="1">
                <a:latin typeface="AcadMtavr" pitchFamily="2" charset="0"/>
              </a:rPr>
              <a:t>RonisZieba</a:t>
            </a:r>
            <a:r>
              <a:rPr lang="en-US" sz="2000" b="1" i="1" dirty="0">
                <a:latin typeface="AcadMtavr" pitchFamily="2" charset="0"/>
              </a:rPr>
              <a:t> </a:t>
            </a:r>
            <a:r>
              <a:rPr lang="en-US" sz="2000" b="1" i="1" dirty="0" err="1">
                <a:latin typeface="AcadMtavr" pitchFamily="2" charset="0"/>
              </a:rPr>
              <a:t>xdeba</a:t>
            </a:r>
            <a:r>
              <a:rPr lang="en-US" sz="2000" b="1" i="1" dirty="0">
                <a:latin typeface="AcadMtavr" pitchFamily="2" charset="0"/>
              </a:rPr>
              <a:t> </a:t>
            </a:r>
            <a:r>
              <a:rPr lang="en-US" sz="2000" b="1" i="1" dirty="0" err="1">
                <a:latin typeface="AcadMtavr" pitchFamily="2" charset="0"/>
              </a:rPr>
              <a:t>gvian</a:t>
            </a:r>
            <a:r>
              <a:rPr lang="en-US" sz="2000" b="1" i="1" dirty="0">
                <a:latin typeface="AcadMtavr" pitchFamily="2" charset="0"/>
              </a:rPr>
              <a:t> </a:t>
            </a:r>
            <a:r>
              <a:rPr lang="en-US" sz="2000" b="1" i="1" dirty="0" err="1">
                <a:latin typeface="AcadMtavr" pitchFamily="2" charset="0"/>
              </a:rPr>
              <a:t>Semodgomaze</a:t>
            </a:r>
            <a:r>
              <a:rPr lang="en-US" sz="2000" b="1" i="1" dirty="0">
                <a:latin typeface="AcadMtavr" pitchFamily="2" charset="0"/>
              </a:rPr>
              <a:t> an </a:t>
            </a:r>
            <a:r>
              <a:rPr lang="en-US" sz="2000" b="1" i="1" dirty="0" err="1">
                <a:latin typeface="AcadMtavr" pitchFamily="2" charset="0"/>
              </a:rPr>
              <a:t>adre</a:t>
            </a:r>
            <a:r>
              <a:rPr lang="en-US" sz="2000" b="1" i="1" dirty="0">
                <a:latin typeface="AcadMtavr" pitchFamily="2" charset="0"/>
              </a:rPr>
              <a:t> </a:t>
            </a:r>
            <a:r>
              <a:rPr lang="en-US" sz="2000" b="1" i="1" dirty="0" err="1">
                <a:latin typeface="AcadMtavr" pitchFamily="2" charset="0"/>
              </a:rPr>
              <a:t>gazafxulze</a:t>
            </a:r>
            <a:r>
              <a:rPr lang="en-US" sz="2000" b="1" i="1" dirty="0">
                <a:latin typeface="AcadMtavr" pitchFamily="2" charset="0"/>
              </a:rPr>
              <a:t>. </a:t>
            </a:r>
            <a:endParaRPr lang="en-US" sz="2000" i="1" dirty="0">
              <a:latin typeface="AcadMtavr" pitchFamily="2" charset="0"/>
            </a:endParaRPr>
          </a:p>
          <a:p>
            <a:pPr lvl="0"/>
            <a:r>
              <a:rPr lang="en-US" sz="2000" b="1" i="1" dirty="0" err="1">
                <a:latin typeface="AcadMtavr" pitchFamily="2" charset="0"/>
              </a:rPr>
              <a:t>adre</a:t>
            </a:r>
            <a:r>
              <a:rPr lang="en-US" sz="2000" b="1" i="1" dirty="0">
                <a:latin typeface="AcadMtavr" pitchFamily="2" charset="0"/>
              </a:rPr>
              <a:t> </a:t>
            </a:r>
            <a:r>
              <a:rPr lang="en-US" sz="2000" b="1" i="1" dirty="0" err="1">
                <a:latin typeface="AcadMtavr" pitchFamily="2" charset="0"/>
              </a:rPr>
              <a:t>gazafxulze</a:t>
            </a:r>
            <a:r>
              <a:rPr lang="en-US" sz="2000" b="1" i="1" dirty="0">
                <a:latin typeface="AcadMtavr" pitchFamily="2" charset="0"/>
              </a:rPr>
              <a:t> </a:t>
            </a:r>
            <a:r>
              <a:rPr lang="en-US" sz="2000" b="1" i="1" dirty="0" err="1">
                <a:latin typeface="AcadMtavr" pitchFamily="2" charset="0"/>
              </a:rPr>
              <a:t>foRlebis</a:t>
            </a:r>
            <a:r>
              <a:rPr lang="en-US" sz="2000" b="1" i="1" dirty="0">
                <a:latin typeface="AcadMtavr" pitchFamily="2" charset="0"/>
              </a:rPr>
              <a:t> </a:t>
            </a:r>
            <a:r>
              <a:rPr lang="en-US" sz="2000" b="1" i="1" dirty="0" err="1">
                <a:latin typeface="AcadMtavr" pitchFamily="2" charset="0"/>
              </a:rPr>
              <a:t>gaSlisTanave</a:t>
            </a:r>
            <a:r>
              <a:rPr lang="en-US" sz="2000" b="1" i="1" dirty="0">
                <a:latin typeface="AcadMtavr" pitchFamily="2" charset="0"/>
              </a:rPr>
              <a:t> </a:t>
            </a:r>
            <a:endParaRPr lang="en-US" sz="2000" b="1" i="1" dirty="0" smtClean="0">
              <a:latin typeface="AcadMtavr" pitchFamily="2" charset="0"/>
            </a:endParaRPr>
          </a:p>
          <a:p>
            <a:pPr lvl="0"/>
            <a:r>
              <a:rPr lang="en-US" sz="2000" b="1" i="1" dirty="0" err="1" smtClean="0">
                <a:latin typeface="AcadMtavr" pitchFamily="2" charset="0"/>
              </a:rPr>
              <a:t>Sesxurdeba</a:t>
            </a:r>
            <a:r>
              <a:rPr lang="en-US" sz="2000" b="1" i="1" dirty="0" smtClean="0">
                <a:latin typeface="AcadMtavr" pitchFamily="2" charset="0"/>
              </a:rPr>
              <a:t> </a:t>
            </a:r>
            <a:r>
              <a:rPr lang="en-US" sz="2000" b="1" i="1" dirty="0">
                <a:latin typeface="AcadMtavr" pitchFamily="2" charset="0"/>
              </a:rPr>
              <a:t>3%-</a:t>
            </a:r>
            <a:r>
              <a:rPr lang="en-US" sz="2000" b="1" i="1" dirty="0" err="1">
                <a:latin typeface="AcadMtavr" pitchFamily="2" charset="0"/>
              </a:rPr>
              <a:t>iani</a:t>
            </a:r>
            <a:r>
              <a:rPr lang="en-US" sz="2000" b="1" i="1" dirty="0">
                <a:latin typeface="AcadMtavr" pitchFamily="2" charset="0"/>
              </a:rPr>
              <a:t> </a:t>
            </a:r>
            <a:r>
              <a:rPr lang="en-US" sz="2000" b="1" i="1" dirty="0" err="1">
                <a:latin typeface="AcadMtavr" pitchFamily="2" charset="0"/>
              </a:rPr>
              <a:t>bordoulu</a:t>
            </a:r>
            <a:r>
              <a:rPr lang="en-US" sz="2000" b="1" i="1" dirty="0">
                <a:latin typeface="AcadMtavr" pitchFamily="2" charset="0"/>
              </a:rPr>
              <a:t> </a:t>
            </a:r>
            <a:r>
              <a:rPr lang="en-US" sz="2000" b="1" i="1" dirty="0" err="1">
                <a:latin typeface="AcadMtavr" pitchFamily="2" charset="0"/>
              </a:rPr>
              <a:t>siTxe</a:t>
            </a:r>
            <a:r>
              <a:rPr lang="en-US" sz="2000" b="1" i="1" dirty="0">
                <a:latin typeface="AcadMtavr" pitchFamily="2" charset="0"/>
              </a:rPr>
              <a:t>. M</a:t>
            </a:r>
            <a:endParaRPr lang="en-US" sz="2000" i="1" dirty="0">
              <a:latin typeface="AcadMtavr" pitchFamily="2" charset="0"/>
            </a:endParaRPr>
          </a:p>
          <a:p>
            <a:pPr lvl="0"/>
            <a:r>
              <a:rPr lang="en-US" sz="2000" b="1" i="1" dirty="0" err="1">
                <a:latin typeface="AcadMtavr" pitchFamily="2" charset="0"/>
              </a:rPr>
              <a:t>momdevno</a:t>
            </a:r>
            <a:r>
              <a:rPr lang="en-US" sz="2000" b="1" i="1" dirty="0">
                <a:latin typeface="AcadMtavr" pitchFamily="2" charset="0"/>
              </a:rPr>
              <a:t> </a:t>
            </a:r>
            <a:r>
              <a:rPr lang="en-US" sz="2000" b="1" i="1" dirty="0" err="1">
                <a:latin typeface="AcadMtavr" pitchFamily="2" charset="0"/>
              </a:rPr>
              <a:t>wamloba</a:t>
            </a:r>
            <a:r>
              <a:rPr lang="en-US" sz="2000" b="1" i="1" dirty="0">
                <a:latin typeface="AcadMtavr" pitchFamily="2" charset="0"/>
              </a:rPr>
              <a:t> </a:t>
            </a:r>
            <a:r>
              <a:rPr lang="en-US" sz="2000" b="1" i="1" dirty="0" err="1">
                <a:latin typeface="AcadMtavr" pitchFamily="2" charset="0"/>
              </a:rPr>
              <a:t>Catardeba</a:t>
            </a:r>
            <a:r>
              <a:rPr lang="en-US" sz="2000" b="1" i="1" dirty="0">
                <a:latin typeface="AcadMtavr" pitchFamily="2" charset="0"/>
              </a:rPr>
              <a:t> </a:t>
            </a:r>
            <a:r>
              <a:rPr lang="en-US" sz="2000" b="1" i="1" dirty="0" err="1">
                <a:latin typeface="AcadMtavr" pitchFamily="2" charset="0"/>
              </a:rPr>
              <a:t>yvavilobamde</a:t>
            </a:r>
            <a:r>
              <a:rPr lang="en-US" sz="2000" b="1" i="1" dirty="0">
                <a:latin typeface="AcadMtavr" pitchFamily="2" charset="0"/>
              </a:rPr>
              <a:t>, </a:t>
            </a:r>
            <a:endParaRPr lang="en-US" sz="2000" b="1" i="1" dirty="0" smtClean="0">
              <a:latin typeface="AcadMtavr" pitchFamily="2" charset="0"/>
            </a:endParaRPr>
          </a:p>
          <a:p>
            <a:pPr lvl="0"/>
            <a:r>
              <a:rPr lang="en-US" sz="2000" b="1" i="1" dirty="0" err="1" smtClean="0">
                <a:latin typeface="AcadMtavr" pitchFamily="2" charset="0"/>
              </a:rPr>
              <a:t>Semdegi</a:t>
            </a:r>
            <a:r>
              <a:rPr lang="en-US" sz="2000" b="1" i="1" dirty="0" smtClean="0">
                <a:latin typeface="AcadMtavr" pitchFamily="2" charset="0"/>
              </a:rPr>
              <a:t> </a:t>
            </a:r>
            <a:r>
              <a:rPr lang="en-US" sz="2000" b="1" i="1" dirty="0" err="1">
                <a:latin typeface="AcadMtavr" pitchFamily="2" charset="0"/>
              </a:rPr>
              <a:t>ki</a:t>
            </a:r>
            <a:r>
              <a:rPr lang="en-US" sz="2000" b="1" i="1" dirty="0">
                <a:latin typeface="AcadMtavr" pitchFamily="2" charset="0"/>
              </a:rPr>
              <a:t> – </a:t>
            </a:r>
            <a:r>
              <a:rPr lang="en-US" sz="2000" b="1" i="1" dirty="0" err="1">
                <a:latin typeface="AcadMtavr" pitchFamily="2" charset="0"/>
              </a:rPr>
              <a:t>mosavlis</a:t>
            </a:r>
            <a:r>
              <a:rPr lang="en-US" sz="2000" b="1" i="1" dirty="0">
                <a:latin typeface="AcadMtavr" pitchFamily="2" charset="0"/>
              </a:rPr>
              <a:t> </a:t>
            </a:r>
            <a:r>
              <a:rPr lang="en-US" sz="2000" b="1" i="1" dirty="0" err="1">
                <a:latin typeface="AcadMtavr" pitchFamily="2" charset="0"/>
              </a:rPr>
              <a:t>aRebis</a:t>
            </a:r>
            <a:r>
              <a:rPr lang="en-US" sz="2000" b="1" i="1" dirty="0">
                <a:latin typeface="AcadMtavr" pitchFamily="2" charset="0"/>
              </a:rPr>
              <a:t> </a:t>
            </a:r>
            <a:r>
              <a:rPr lang="en-US" sz="2000" b="1" i="1" dirty="0" err="1">
                <a:latin typeface="AcadMtavr" pitchFamily="2" charset="0"/>
              </a:rPr>
              <a:t>Semdeg</a:t>
            </a:r>
            <a:r>
              <a:rPr lang="en-US" sz="2000" b="1" i="1" dirty="0">
                <a:latin typeface="AcadMtavr" pitchFamily="2" charset="0"/>
              </a:rPr>
              <a:t>.  </a:t>
            </a:r>
            <a:endParaRPr lang="en-US" sz="2000" i="1" dirty="0">
              <a:latin typeface="AcadMtavr" pitchFamily="2" charset="0"/>
            </a:endParaRPr>
          </a:p>
          <a:p>
            <a:r>
              <a:rPr lang="en-US" sz="2000" b="1" i="1" dirty="0">
                <a:latin typeface="AcadMtavr" pitchFamily="2" charset="0"/>
              </a:rPr>
              <a:t> </a:t>
            </a:r>
            <a:endParaRPr lang="en-US" sz="2000" i="1" dirty="0">
              <a:latin typeface="AcadMtavr" pitchFamily="2" charset="0"/>
            </a:endParaRPr>
          </a:p>
        </p:txBody>
      </p:sp>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47259" y="5271343"/>
            <a:ext cx="1573213"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64020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67544" y="197346"/>
            <a:ext cx="8352928" cy="4401205"/>
          </a:xfrm>
          <a:prstGeom prst="rect">
            <a:avLst/>
          </a:prstGeom>
        </p:spPr>
        <p:txBody>
          <a:bodyPr wrap="square">
            <a:spAutoFit/>
          </a:bodyPr>
          <a:lstStyle/>
          <a:p>
            <a:pPr algn="ctr"/>
            <a:endParaRPr lang="ka-GE" sz="2000" b="1" dirty="0" smtClean="0"/>
          </a:p>
          <a:p>
            <a:pPr algn="ctr"/>
            <a:endParaRPr lang="ka-GE" sz="2000" b="1" dirty="0"/>
          </a:p>
          <a:p>
            <a:endParaRPr lang="en-US" sz="2000" b="1" i="1" dirty="0" smtClean="0">
              <a:latin typeface="AcadMtavr" pitchFamily="2" charset="0"/>
            </a:endParaRPr>
          </a:p>
          <a:p>
            <a:endParaRPr lang="en-US" sz="2000" b="1" i="1" dirty="0">
              <a:latin typeface="AcadMtavr" pitchFamily="2" charset="0"/>
            </a:endParaRPr>
          </a:p>
          <a:p>
            <a:endParaRPr lang="en-US" sz="2000" b="1" i="1" dirty="0" smtClean="0">
              <a:latin typeface="AcadMtavr" pitchFamily="2" charset="0"/>
            </a:endParaRPr>
          </a:p>
          <a:p>
            <a:r>
              <a:rPr lang="en-US" sz="2000" b="1" i="1" dirty="0" err="1" smtClean="0">
                <a:latin typeface="AcadMtavr" pitchFamily="2" charset="0"/>
              </a:rPr>
              <a:t>marwyvis</a:t>
            </a:r>
            <a:r>
              <a:rPr lang="en-US" sz="2000" b="1" i="1" dirty="0" smtClean="0">
                <a:latin typeface="AcadMtavr" pitchFamily="2" charset="0"/>
              </a:rPr>
              <a:t> </a:t>
            </a:r>
            <a:r>
              <a:rPr lang="en-US" sz="2000" b="1" i="1" dirty="0" err="1">
                <a:latin typeface="AcadMtavr" pitchFamily="2" charset="0"/>
              </a:rPr>
              <a:t>foTlisWamia</a:t>
            </a:r>
            <a:r>
              <a:rPr lang="en-US" sz="2000" b="1" i="1" dirty="0">
                <a:latin typeface="AcadMtavr" pitchFamily="2" charset="0"/>
              </a:rPr>
              <a:t> </a:t>
            </a:r>
            <a:r>
              <a:rPr lang="en-US" sz="2000" b="1" i="1" dirty="0" err="1">
                <a:latin typeface="AcadMtavr" pitchFamily="2" charset="0"/>
              </a:rPr>
              <a:t>mavneblebis</a:t>
            </a:r>
            <a:r>
              <a:rPr lang="en-US" sz="2000" b="1" i="1" dirty="0">
                <a:latin typeface="AcadMtavr" pitchFamily="2" charset="0"/>
              </a:rPr>
              <a:t> </a:t>
            </a:r>
            <a:r>
              <a:rPr lang="en-US" sz="2000" b="1" i="1" dirty="0" err="1">
                <a:latin typeface="AcadMtavr" pitchFamily="2" charset="0"/>
              </a:rPr>
              <a:t>winaaRmdeg</a:t>
            </a:r>
            <a:r>
              <a:rPr lang="en-US" sz="2000" b="1" i="1" dirty="0">
                <a:latin typeface="AcadMtavr" pitchFamily="2" charset="0"/>
              </a:rPr>
              <a:t> </a:t>
            </a:r>
            <a:r>
              <a:rPr lang="en-US" sz="2000" b="1" i="1" dirty="0" err="1">
                <a:latin typeface="AcadMtavr" pitchFamily="2" charset="0"/>
              </a:rPr>
              <a:t>saWiroebis</a:t>
            </a:r>
            <a:r>
              <a:rPr lang="en-US" sz="2000" b="1" i="1" dirty="0">
                <a:latin typeface="AcadMtavr" pitchFamily="2" charset="0"/>
              </a:rPr>
              <a:t> </a:t>
            </a:r>
            <a:r>
              <a:rPr lang="en-US" sz="2000" b="1" i="1" dirty="0" err="1">
                <a:latin typeface="AcadMtavr" pitchFamily="2" charset="0"/>
              </a:rPr>
              <a:t>mixedviT</a:t>
            </a:r>
            <a:r>
              <a:rPr lang="en-US" sz="2000" b="1" i="1" dirty="0">
                <a:latin typeface="AcadMtavr" pitchFamily="2" charset="0"/>
              </a:rPr>
              <a:t> </a:t>
            </a:r>
            <a:r>
              <a:rPr lang="en-US" sz="2000" b="1" i="1" dirty="0" err="1">
                <a:latin typeface="AcadMtavr" pitchFamily="2" charset="0"/>
              </a:rPr>
              <a:t>vegetaciis</a:t>
            </a:r>
            <a:r>
              <a:rPr lang="en-US" sz="2000" b="1" i="1" dirty="0">
                <a:latin typeface="AcadMtavr" pitchFamily="2" charset="0"/>
              </a:rPr>
              <a:t> </a:t>
            </a:r>
            <a:r>
              <a:rPr lang="en-US" sz="2000" b="1" i="1" dirty="0" err="1">
                <a:latin typeface="AcadMtavr" pitchFamily="2" charset="0"/>
              </a:rPr>
              <a:t>dawyebisas</a:t>
            </a:r>
            <a:r>
              <a:rPr lang="en-US" sz="2000" b="1" i="1" dirty="0">
                <a:latin typeface="AcadMtavr" pitchFamily="2" charset="0"/>
              </a:rPr>
              <a:t> </a:t>
            </a:r>
            <a:r>
              <a:rPr lang="en-US" sz="2000" b="1" i="1" dirty="0" err="1">
                <a:latin typeface="AcadMtavr" pitchFamily="2" charset="0"/>
              </a:rPr>
              <a:t>yvavilobamde</a:t>
            </a:r>
            <a:r>
              <a:rPr lang="en-US" sz="2000" b="1" i="1" dirty="0">
                <a:latin typeface="AcadMtavr" pitchFamily="2" charset="0"/>
              </a:rPr>
              <a:t> </a:t>
            </a:r>
            <a:r>
              <a:rPr lang="en-US" sz="2000" b="1" i="1" dirty="0" err="1">
                <a:latin typeface="AcadMtavr" pitchFamily="2" charset="0"/>
              </a:rPr>
              <a:t>gamoiyeneba</a:t>
            </a:r>
            <a:r>
              <a:rPr lang="en-US" sz="2000" b="1" i="1" dirty="0">
                <a:latin typeface="AcadMtavr" pitchFamily="2" charset="0"/>
              </a:rPr>
              <a:t> </a:t>
            </a:r>
            <a:r>
              <a:rPr lang="en-US" sz="2000" b="1" i="1" dirty="0" err="1">
                <a:latin typeface="AcadMtavr" pitchFamily="2" charset="0"/>
              </a:rPr>
              <a:t>decis</a:t>
            </a:r>
            <a:r>
              <a:rPr lang="en-US" sz="2000" b="1" i="1" dirty="0">
                <a:latin typeface="AcadMtavr" pitchFamily="2" charset="0"/>
              </a:rPr>
              <a:t> </a:t>
            </a:r>
            <a:r>
              <a:rPr lang="en-US" sz="2000" b="1" i="1" dirty="0" err="1">
                <a:latin typeface="AcadMtavr" pitchFamily="2" charset="0"/>
              </a:rPr>
              <a:t>blu</a:t>
            </a:r>
            <a:r>
              <a:rPr lang="en-US" sz="2000" b="1" i="1" dirty="0">
                <a:latin typeface="AcadMtavr" pitchFamily="2" charset="0"/>
              </a:rPr>
              <a:t> 10 ml  10 l </a:t>
            </a:r>
            <a:r>
              <a:rPr lang="en-US" sz="2000" b="1" i="1" dirty="0" err="1">
                <a:latin typeface="AcadMtavr" pitchFamily="2" charset="0"/>
              </a:rPr>
              <a:t>wyalSi</a:t>
            </a:r>
            <a:r>
              <a:rPr lang="en-US" sz="2000" b="1" i="1" dirty="0">
                <a:latin typeface="AcadMtavr" pitchFamily="2" charset="0"/>
              </a:rPr>
              <a:t>. </a:t>
            </a:r>
            <a:r>
              <a:rPr lang="en-US" sz="2000" b="1" i="1" dirty="0" err="1">
                <a:latin typeface="AcadMtavr" pitchFamily="2" charset="0"/>
              </a:rPr>
              <a:t>SesaZlebeblia</a:t>
            </a:r>
            <a:r>
              <a:rPr lang="en-US" sz="2000" b="1" i="1" dirty="0">
                <a:latin typeface="AcadMtavr" pitchFamily="2" charset="0"/>
              </a:rPr>
              <a:t> </a:t>
            </a:r>
            <a:r>
              <a:rPr lang="en-US" sz="2000" b="1" i="1" dirty="0" err="1">
                <a:latin typeface="AcadMtavr" pitchFamily="2" charset="0"/>
              </a:rPr>
              <a:t>orjer</a:t>
            </a:r>
            <a:r>
              <a:rPr lang="en-US" sz="2000" b="1" i="1" dirty="0">
                <a:latin typeface="AcadMtavr" pitchFamily="2" charset="0"/>
              </a:rPr>
              <a:t> 7-8 </a:t>
            </a:r>
            <a:r>
              <a:rPr lang="en-US" sz="2000" b="1" i="1" dirty="0" err="1">
                <a:latin typeface="AcadMtavr" pitchFamily="2" charset="0"/>
              </a:rPr>
              <a:t>dRis</a:t>
            </a:r>
            <a:r>
              <a:rPr lang="en-US" sz="2000" b="1" i="1" dirty="0">
                <a:latin typeface="AcadMtavr" pitchFamily="2" charset="0"/>
              </a:rPr>
              <a:t> </a:t>
            </a:r>
            <a:r>
              <a:rPr lang="en-US" sz="2000" b="1" i="1" dirty="0" err="1">
                <a:latin typeface="AcadMtavr" pitchFamily="2" charset="0"/>
              </a:rPr>
              <a:t>intervaliT</a:t>
            </a:r>
            <a:r>
              <a:rPr lang="en-US" sz="2000" b="1" i="1" dirty="0">
                <a:latin typeface="AcadMtavr" pitchFamily="2" charset="0"/>
              </a:rPr>
              <a:t>. </a:t>
            </a:r>
            <a:r>
              <a:rPr lang="en-US" sz="2000" b="1" i="1" dirty="0" err="1">
                <a:latin typeface="AcadMtavr" pitchFamily="2" charset="0"/>
              </a:rPr>
              <a:t>lodinis</a:t>
            </a:r>
            <a:r>
              <a:rPr lang="en-US" sz="2000" b="1" i="1" dirty="0">
                <a:latin typeface="AcadMtavr" pitchFamily="2" charset="0"/>
              </a:rPr>
              <a:t> </a:t>
            </a:r>
            <a:r>
              <a:rPr lang="en-US" sz="2000" b="1" i="1" dirty="0" err="1">
                <a:latin typeface="AcadMtavr" pitchFamily="2" charset="0"/>
              </a:rPr>
              <a:t>periodi</a:t>
            </a:r>
            <a:r>
              <a:rPr lang="en-US" sz="2000" b="1" i="1" dirty="0">
                <a:latin typeface="AcadMtavr" pitchFamily="2" charset="0"/>
              </a:rPr>
              <a:t> 20 </a:t>
            </a:r>
            <a:r>
              <a:rPr lang="en-US" sz="2000" b="1" i="1" dirty="0" err="1">
                <a:latin typeface="AcadMtavr" pitchFamily="2" charset="0"/>
              </a:rPr>
              <a:t>dRea</a:t>
            </a:r>
            <a:r>
              <a:rPr lang="en-US" sz="2000" b="1" i="1" dirty="0">
                <a:latin typeface="AcadMtavr" pitchFamily="2" charset="0"/>
              </a:rPr>
              <a:t>.</a:t>
            </a:r>
            <a:endParaRPr lang="en-US" sz="2000" i="1" dirty="0">
              <a:latin typeface="AcadMtavr" pitchFamily="2" charset="0"/>
            </a:endParaRPr>
          </a:p>
          <a:p>
            <a:r>
              <a:rPr lang="en-US" sz="2000" b="1" i="1" dirty="0">
                <a:latin typeface="AcadMtavr" pitchFamily="2" charset="0"/>
              </a:rPr>
              <a:t> </a:t>
            </a:r>
            <a:endParaRPr lang="en-US" sz="2000" i="1" dirty="0">
              <a:latin typeface="AcadMtavr" pitchFamily="2" charset="0"/>
            </a:endParaRPr>
          </a:p>
          <a:p>
            <a:r>
              <a:rPr lang="en-US" sz="2000" b="1" i="1" dirty="0" err="1">
                <a:latin typeface="AcadMtavr" pitchFamily="2" charset="0"/>
              </a:rPr>
              <a:t>marwyvze</a:t>
            </a:r>
            <a:r>
              <a:rPr lang="en-US" sz="2000" b="1" i="1" dirty="0">
                <a:latin typeface="AcadMtavr" pitchFamily="2" charset="0"/>
              </a:rPr>
              <a:t> </a:t>
            </a:r>
            <a:r>
              <a:rPr lang="en-US" sz="2000" b="1" i="1" dirty="0" err="1">
                <a:latin typeface="AcadMtavr" pitchFamily="2" charset="0"/>
              </a:rPr>
              <a:t>tkipebis</a:t>
            </a:r>
            <a:r>
              <a:rPr lang="en-US" sz="2000" b="1" i="1" dirty="0">
                <a:latin typeface="AcadMtavr" pitchFamily="2" charset="0"/>
              </a:rPr>
              <a:t> </a:t>
            </a:r>
            <a:r>
              <a:rPr lang="en-US" sz="2000" b="1" i="1" dirty="0" err="1">
                <a:latin typeface="AcadMtavr" pitchFamily="2" charset="0"/>
              </a:rPr>
              <a:t>gamoCenisas</a:t>
            </a:r>
            <a:r>
              <a:rPr lang="en-US" sz="2000" b="1" i="1" dirty="0">
                <a:latin typeface="AcadMtavr" pitchFamily="2" charset="0"/>
              </a:rPr>
              <a:t> </a:t>
            </a:r>
            <a:r>
              <a:rPr lang="en-US" sz="2000" b="1" i="1" dirty="0" err="1">
                <a:latin typeface="AcadMtavr" pitchFamily="2" charset="0"/>
              </a:rPr>
              <a:t>gamoiyeneba</a:t>
            </a:r>
            <a:r>
              <a:rPr lang="en-US" sz="2000" b="1" i="1" dirty="0">
                <a:latin typeface="AcadMtavr" pitchFamily="2" charset="0"/>
              </a:rPr>
              <a:t> </a:t>
            </a:r>
            <a:r>
              <a:rPr lang="en-US" sz="2000" b="1" i="1" dirty="0" err="1">
                <a:latin typeface="AcadMtavr" pitchFamily="2" charset="0"/>
              </a:rPr>
              <a:t>oberoni</a:t>
            </a:r>
            <a:r>
              <a:rPr lang="en-US" sz="2000" b="1" i="1" dirty="0">
                <a:latin typeface="AcadMtavr" pitchFamily="2" charset="0"/>
              </a:rPr>
              <a:t> 5 ml 10 l </a:t>
            </a:r>
            <a:r>
              <a:rPr lang="en-US" sz="2000" b="1" i="1" dirty="0" err="1">
                <a:latin typeface="AcadMtavr" pitchFamily="2" charset="0"/>
              </a:rPr>
              <a:t>wyalSi</a:t>
            </a:r>
            <a:r>
              <a:rPr lang="en-US" sz="2000" b="1" i="1" dirty="0">
                <a:latin typeface="AcadMtavr" pitchFamily="2" charset="0"/>
              </a:rPr>
              <a:t>. </a:t>
            </a:r>
            <a:r>
              <a:rPr lang="en-US" sz="2000" b="1" i="1" dirty="0" err="1">
                <a:latin typeface="AcadMtavr" pitchFamily="2" charset="0"/>
              </a:rPr>
              <a:t>wamloba</a:t>
            </a:r>
            <a:r>
              <a:rPr lang="en-US" sz="2000" b="1" i="1" dirty="0">
                <a:latin typeface="AcadMtavr" pitchFamily="2" charset="0"/>
              </a:rPr>
              <a:t> </a:t>
            </a:r>
            <a:r>
              <a:rPr lang="en-US" sz="2000" b="1" i="1" dirty="0" err="1">
                <a:latin typeface="AcadMtavr" pitchFamily="2" charset="0"/>
              </a:rPr>
              <a:t>SesaZlebelia</a:t>
            </a:r>
            <a:r>
              <a:rPr lang="en-US" sz="2000" b="1" i="1" dirty="0">
                <a:latin typeface="AcadMtavr" pitchFamily="2" charset="0"/>
              </a:rPr>
              <a:t> </a:t>
            </a:r>
            <a:r>
              <a:rPr lang="en-US" sz="2000" b="1" i="1" dirty="0" err="1">
                <a:latin typeface="AcadMtavr" pitchFamily="2" charset="0"/>
              </a:rPr>
              <a:t>orjer</a:t>
            </a:r>
            <a:r>
              <a:rPr lang="en-US" sz="2000" b="1" i="1" dirty="0">
                <a:latin typeface="AcadMtavr" pitchFamily="2" charset="0"/>
              </a:rPr>
              <a:t> </a:t>
            </a:r>
            <a:r>
              <a:rPr lang="en-US" sz="2000" b="1" i="1" dirty="0" err="1">
                <a:latin typeface="AcadMtavr" pitchFamily="2" charset="0"/>
              </a:rPr>
              <a:t>dasWirdes</a:t>
            </a:r>
            <a:r>
              <a:rPr lang="en-US" sz="2000" b="1" i="1" dirty="0">
                <a:latin typeface="AcadMtavr" pitchFamily="2" charset="0"/>
              </a:rPr>
              <a:t>.</a:t>
            </a:r>
            <a:endParaRPr lang="en-US" sz="2000" i="1" dirty="0">
              <a:latin typeface="AcadMtavr" pitchFamily="2" charset="0"/>
            </a:endParaRPr>
          </a:p>
          <a:p>
            <a:r>
              <a:rPr lang="en-US" sz="2000" b="1" i="1" dirty="0">
                <a:latin typeface="AcadMtavr" pitchFamily="2" charset="0"/>
              </a:rPr>
              <a:t>                  </a:t>
            </a:r>
            <a:endParaRPr lang="en-US" sz="2000" i="1" dirty="0">
              <a:latin typeface="AcadMtavr" pitchFamily="2" charset="0"/>
            </a:endParaRPr>
          </a:p>
          <a:p>
            <a:endParaRPr lang="ka-GE" sz="2000" dirty="0"/>
          </a:p>
        </p:txBody>
      </p:sp>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47259" y="5271343"/>
            <a:ext cx="1573213"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64020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7503" y="260648"/>
            <a:ext cx="8866459" cy="6863417"/>
          </a:xfrm>
          <a:prstGeom prst="rect">
            <a:avLst/>
          </a:prstGeom>
        </p:spPr>
        <p:txBody>
          <a:bodyPr wrap="square">
            <a:spAutoFit/>
          </a:bodyPr>
          <a:lstStyle/>
          <a:p>
            <a:pPr algn="ctr"/>
            <a:r>
              <a:rPr lang="en-US" sz="2000" b="1" i="1" dirty="0" smtClean="0">
                <a:latin typeface="AcadMtavr" pitchFamily="2" charset="0"/>
              </a:rPr>
              <a:t> </a:t>
            </a:r>
            <a:r>
              <a:rPr lang="en-US" sz="2000" b="1" i="1" dirty="0" err="1">
                <a:latin typeface="AcadMtavr" pitchFamily="2" charset="0"/>
              </a:rPr>
              <a:t>Jolo</a:t>
            </a:r>
            <a:endParaRPr lang="en-US" sz="2000" i="1" dirty="0">
              <a:latin typeface="AcadMtavr" pitchFamily="2" charset="0"/>
            </a:endParaRPr>
          </a:p>
          <a:p>
            <a:r>
              <a:rPr lang="en-US" sz="2000" b="1" i="1" dirty="0" err="1">
                <a:latin typeface="AcadMtavr" pitchFamily="2" charset="0"/>
              </a:rPr>
              <a:t>ZiriTadi</a:t>
            </a:r>
            <a:r>
              <a:rPr lang="en-US" sz="2000" b="1" i="1" dirty="0">
                <a:latin typeface="AcadMtavr" pitchFamily="2" charset="0"/>
              </a:rPr>
              <a:t> </a:t>
            </a:r>
            <a:r>
              <a:rPr lang="en-US" sz="2000" b="1" i="1" dirty="0" err="1">
                <a:latin typeface="AcadMtavr" pitchFamily="2" charset="0"/>
              </a:rPr>
              <a:t>mavnebel-daavadebebi</a:t>
            </a:r>
            <a:endParaRPr lang="en-US" sz="2000" i="1" dirty="0">
              <a:latin typeface="AcadMtavr" pitchFamily="2" charset="0"/>
            </a:endParaRPr>
          </a:p>
          <a:p>
            <a:pPr lvl="0"/>
            <a:r>
              <a:rPr lang="en-US" sz="2000" b="1" i="1" dirty="0" err="1">
                <a:latin typeface="AcadMtavr" pitchFamily="2" charset="0"/>
              </a:rPr>
              <a:t>mavneblebidan</a:t>
            </a:r>
            <a:r>
              <a:rPr lang="en-US" sz="2000" b="1" i="1" dirty="0">
                <a:latin typeface="AcadMtavr" pitchFamily="2" charset="0"/>
              </a:rPr>
              <a:t> </a:t>
            </a:r>
            <a:r>
              <a:rPr lang="en-US" sz="2000" b="1" i="1" dirty="0" err="1">
                <a:latin typeface="AcadMtavr" pitchFamily="2" charset="0"/>
              </a:rPr>
              <a:t>azianebs</a:t>
            </a:r>
            <a:r>
              <a:rPr lang="en-US" sz="2000" b="1" i="1" dirty="0">
                <a:latin typeface="AcadMtavr" pitchFamily="2" charset="0"/>
              </a:rPr>
              <a:t>:</a:t>
            </a:r>
            <a:endParaRPr lang="en-US" sz="2000" i="1" dirty="0">
              <a:latin typeface="AcadMtavr" pitchFamily="2" charset="0"/>
            </a:endParaRPr>
          </a:p>
          <a:p>
            <a:pPr lvl="0"/>
            <a:r>
              <a:rPr lang="en-US" sz="2000" b="1" i="1" dirty="0" err="1">
                <a:latin typeface="AcadMtavr" pitchFamily="2" charset="0"/>
              </a:rPr>
              <a:t>Jolos</a:t>
            </a:r>
            <a:r>
              <a:rPr lang="en-US" sz="2000" b="1" i="1" dirty="0">
                <a:latin typeface="AcadMtavr" pitchFamily="2" charset="0"/>
              </a:rPr>
              <a:t> </a:t>
            </a:r>
            <a:r>
              <a:rPr lang="en-US" sz="2000" b="1" i="1" dirty="0" err="1">
                <a:latin typeface="AcadMtavr" pitchFamily="2" charset="0"/>
              </a:rPr>
              <a:t>cxvirgrZela</a:t>
            </a:r>
            <a:endParaRPr lang="en-US" sz="2000" i="1" dirty="0">
              <a:latin typeface="AcadMtavr" pitchFamily="2" charset="0"/>
            </a:endParaRPr>
          </a:p>
          <a:p>
            <a:pPr lvl="0"/>
            <a:r>
              <a:rPr lang="en-US" sz="2000" b="1" i="1" dirty="0" err="1">
                <a:latin typeface="AcadMtavr" pitchFamily="2" charset="0"/>
              </a:rPr>
              <a:t>Jolos</a:t>
            </a:r>
            <a:r>
              <a:rPr lang="en-US" sz="2000" b="1" i="1" dirty="0">
                <a:latin typeface="AcadMtavr" pitchFamily="2" charset="0"/>
              </a:rPr>
              <a:t> </a:t>
            </a:r>
            <a:r>
              <a:rPr lang="en-US" sz="2000" b="1" i="1" dirty="0" err="1">
                <a:latin typeface="AcadMtavr" pitchFamily="2" charset="0"/>
              </a:rPr>
              <a:t>xoWo</a:t>
            </a:r>
            <a:endParaRPr lang="en-US" sz="2000" i="1" dirty="0">
              <a:latin typeface="AcadMtavr" pitchFamily="2" charset="0"/>
            </a:endParaRPr>
          </a:p>
          <a:p>
            <a:pPr lvl="0"/>
            <a:r>
              <a:rPr lang="en-US" sz="2000" b="1" i="1" dirty="0" err="1">
                <a:latin typeface="AcadMtavr" pitchFamily="2" charset="0"/>
              </a:rPr>
              <a:t>ablabudaiani</a:t>
            </a:r>
            <a:r>
              <a:rPr lang="en-US" sz="2000" b="1" i="1" dirty="0">
                <a:latin typeface="AcadMtavr" pitchFamily="2" charset="0"/>
              </a:rPr>
              <a:t> </a:t>
            </a:r>
            <a:r>
              <a:rPr lang="en-US" sz="2000" b="1" i="1" dirty="0" err="1">
                <a:latin typeface="AcadMtavr" pitchFamily="2" charset="0"/>
              </a:rPr>
              <a:t>tkipa</a:t>
            </a:r>
            <a:endParaRPr lang="en-US" sz="2000" i="1" dirty="0">
              <a:latin typeface="AcadMtavr" pitchFamily="2" charset="0"/>
            </a:endParaRPr>
          </a:p>
          <a:p>
            <a:pPr lvl="0"/>
            <a:r>
              <a:rPr lang="en-US" sz="2000" b="1" i="1" dirty="0" err="1">
                <a:latin typeface="AcadMtavr" pitchFamily="2" charset="0"/>
              </a:rPr>
              <a:t>Jolos</a:t>
            </a:r>
            <a:r>
              <a:rPr lang="en-US" sz="2000" b="1" i="1" dirty="0">
                <a:latin typeface="AcadMtavr" pitchFamily="2" charset="0"/>
              </a:rPr>
              <a:t> </a:t>
            </a:r>
            <a:r>
              <a:rPr lang="en-US" sz="2000" b="1" i="1" dirty="0" err="1">
                <a:latin typeface="AcadMtavr" pitchFamily="2" charset="0"/>
              </a:rPr>
              <a:t>bugri</a:t>
            </a:r>
            <a:endParaRPr lang="en-US" sz="2000" i="1" dirty="0">
              <a:latin typeface="AcadMtavr" pitchFamily="2" charset="0"/>
            </a:endParaRPr>
          </a:p>
          <a:p>
            <a:pPr lvl="0"/>
            <a:r>
              <a:rPr lang="en-US" sz="2000" b="1" i="1" dirty="0" err="1">
                <a:latin typeface="AcadMtavr" pitchFamily="2" charset="0"/>
              </a:rPr>
              <a:t>sxadasxva</a:t>
            </a:r>
            <a:r>
              <a:rPr lang="en-US" sz="2000" b="1" i="1" dirty="0">
                <a:latin typeface="AcadMtavr" pitchFamily="2" charset="0"/>
              </a:rPr>
              <a:t> </a:t>
            </a:r>
            <a:r>
              <a:rPr lang="en-US" sz="2000" b="1" i="1" dirty="0" err="1">
                <a:latin typeface="AcadMtavr" pitchFamily="2" charset="0"/>
              </a:rPr>
              <a:t>frinvelebi</a:t>
            </a:r>
            <a:endParaRPr lang="en-US" sz="2000" i="1" dirty="0">
              <a:latin typeface="AcadMtavr" pitchFamily="2" charset="0"/>
            </a:endParaRPr>
          </a:p>
          <a:p>
            <a:pPr lvl="0"/>
            <a:r>
              <a:rPr lang="en-US" sz="2000" b="1" i="1" dirty="0" err="1">
                <a:latin typeface="AcadMtavr" pitchFamily="2" charset="0"/>
              </a:rPr>
              <a:t>daavadebebidan</a:t>
            </a:r>
            <a:r>
              <a:rPr lang="en-US" sz="2000" b="1" i="1" dirty="0">
                <a:latin typeface="AcadMtavr" pitchFamily="2" charset="0"/>
              </a:rPr>
              <a:t> </a:t>
            </a:r>
            <a:r>
              <a:rPr lang="en-US" sz="2000" b="1" i="1" dirty="0" err="1">
                <a:latin typeface="AcadMtavr" pitchFamily="2" charset="0"/>
              </a:rPr>
              <a:t>cnobilia</a:t>
            </a:r>
            <a:r>
              <a:rPr lang="en-US" sz="2000" b="1" i="1" dirty="0">
                <a:latin typeface="AcadMtavr" pitchFamily="2" charset="0"/>
              </a:rPr>
              <a:t>:</a:t>
            </a:r>
            <a:endParaRPr lang="en-US" sz="2000" i="1" dirty="0">
              <a:latin typeface="AcadMtavr" pitchFamily="2" charset="0"/>
            </a:endParaRPr>
          </a:p>
          <a:p>
            <a:pPr lvl="0"/>
            <a:r>
              <a:rPr lang="en-US" sz="2000" b="1" i="1" dirty="0" err="1">
                <a:latin typeface="AcadMtavr" pitchFamily="2" charset="0"/>
              </a:rPr>
              <a:t>anTraqnozi</a:t>
            </a:r>
            <a:endParaRPr lang="en-US" sz="2000" i="1" dirty="0">
              <a:latin typeface="AcadMtavr" pitchFamily="2" charset="0"/>
            </a:endParaRPr>
          </a:p>
          <a:p>
            <a:pPr lvl="0"/>
            <a:r>
              <a:rPr lang="en-US" sz="2000" b="1" i="1" dirty="0" err="1">
                <a:latin typeface="AcadMtavr" pitchFamily="2" charset="0"/>
              </a:rPr>
              <a:t>TeTri</a:t>
            </a:r>
            <a:r>
              <a:rPr lang="en-US" sz="2000" b="1" i="1" dirty="0">
                <a:latin typeface="AcadMtavr" pitchFamily="2" charset="0"/>
              </a:rPr>
              <a:t> da </a:t>
            </a:r>
            <a:r>
              <a:rPr lang="en-US" sz="2000" b="1" i="1" dirty="0" err="1">
                <a:latin typeface="AcadMtavr" pitchFamily="2" charset="0"/>
              </a:rPr>
              <a:t>mowiTalo</a:t>
            </a:r>
            <a:r>
              <a:rPr lang="en-US" sz="2000" b="1" i="1" dirty="0">
                <a:latin typeface="AcadMtavr" pitchFamily="2" charset="0"/>
              </a:rPr>
              <a:t> </a:t>
            </a:r>
            <a:r>
              <a:rPr lang="en-US" sz="2000" b="1" i="1" dirty="0" err="1">
                <a:latin typeface="AcadMtavr" pitchFamily="2" charset="0"/>
              </a:rPr>
              <a:t>laqianoba</a:t>
            </a:r>
            <a:r>
              <a:rPr lang="en-US" sz="2000" b="1" i="1" dirty="0">
                <a:latin typeface="AcadMtavr" pitchFamily="2" charset="0"/>
              </a:rPr>
              <a:t> </a:t>
            </a:r>
            <a:endParaRPr lang="en-US" sz="2000" i="1" dirty="0">
              <a:latin typeface="AcadMtavr" pitchFamily="2" charset="0"/>
            </a:endParaRPr>
          </a:p>
          <a:p>
            <a:pPr lvl="0"/>
            <a:r>
              <a:rPr lang="en-US" sz="2000" b="1" i="1" dirty="0" err="1">
                <a:latin typeface="AcadMtavr" pitchFamily="2" charset="0"/>
              </a:rPr>
              <a:t>nacrisferi</a:t>
            </a:r>
            <a:r>
              <a:rPr lang="en-US" sz="2000" b="1" i="1" dirty="0">
                <a:latin typeface="AcadMtavr" pitchFamily="2" charset="0"/>
              </a:rPr>
              <a:t> </a:t>
            </a:r>
            <a:r>
              <a:rPr lang="en-US" sz="2000" b="1" i="1" dirty="0" err="1">
                <a:latin typeface="AcadMtavr" pitchFamily="2" charset="0"/>
              </a:rPr>
              <a:t>sidample</a:t>
            </a:r>
            <a:endParaRPr lang="en-US" sz="2000" i="1" dirty="0">
              <a:latin typeface="AcadMtavr" pitchFamily="2" charset="0"/>
            </a:endParaRPr>
          </a:p>
          <a:p>
            <a:pPr lvl="0"/>
            <a:r>
              <a:rPr lang="en-US" sz="2000" b="1" i="1" dirty="0" err="1">
                <a:latin typeface="AcadMtavr" pitchFamily="2" charset="0"/>
              </a:rPr>
              <a:t>nacari</a:t>
            </a:r>
            <a:endParaRPr lang="en-US" sz="2000" i="1" dirty="0">
              <a:latin typeface="AcadMtavr" pitchFamily="2" charset="0"/>
            </a:endParaRPr>
          </a:p>
          <a:p>
            <a:pPr lvl="0"/>
            <a:r>
              <a:rPr lang="en-US" sz="2000" b="1" i="1" dirty="0" err="1" smtClean="0">
                <a:latin typeface="AcadMtavr" pitchFamily="2" charset="0"/>
              </a:rPr>
              <a:t>qlorozi</a:t>
            </a:r>
            <a:r>
              <a:rPr lang="en-US" sz="2000" b="1" i="1" dirty="0" smtClean="0">
                <a:latin typeface="AcadMtavr" pitchFamily="2" charset="0"/>
              </a:rPr>
              <a:t>  </a:t>
            </a:r>
            <a:r>
              <a:rPr lang="en-US" sz="2000" b="1" i="1" dirty="0">
                <a:latin typeface="AcadMtavr" pitchFamily="2" charset="0"/>
              </a:rPr>
              <a:t> </a:t>
            </a:r>
            <a:endParaRPr lang="en-US" sz="2000" i="1" dirty="0">
              <a:latin typeface="AcadMtavr" pitchFamily="2" charset="0"/>
            </a:endParaRPr>
          </a:p>
          <a:p>
            <a:r>
              <a:rPr lang="en-US" sz="2000" b="1" i="1" dirty="0" err="1">
                <a:latin typeface="AcadMtavr" pitchFamily="2" charset="0"/>
              </a:rPr>
              <a:t>Jolos</a:t>
            </a:r>
            <a:r>
              <a:rPr lang="en-US" sz="2000" b="1" i="1" dirty="0">
                <a:latin typeface="AcadMtavr" pitchFamily="2" charset="0"/>
              </a:rPr>
              <a:t> </a:t>
            </a:r>
            <a:r>
              <a:rPr lang="en-US" sz="2000" b="1" i="1" dirty="0" err="1">
                <a:latin typeface="AcadMtavr" pitchFamily="2" charset="0"/>
              </a:rPr>
              <a:t>Reros</a:t>
            </a:r>
            <a:r>
              <a:rPr lang="en-US" sz="2000" b="1" i="1" dirty="0">
                <a:latin typeface="AcadMtavr" pitchFamily="2" charset="0"/>
              </a:rPr>
              <a:t> </a:t>
            </a:r>
            <a:r>
              <a:rPr lang="en-US" sz="2000" b="1" i="1" dirty="0" err="1">
                <a:latin typeface="AcadMtavr" pitchFamily="2" charset="0"/>
              </a:rPr>
              <a:t>xerxia</a:t>
            </a:r>
            <a:endParaRPr lang="en-US" sz="2000" i="1" dirty="0">
              <a:latin typeface="AcadMtavr" pitchFamily="2" charset="0"/>
            </a:endParaRPr>
          </a:p>
          <a:p>
            <a:pPr lvl="0"/>
            <a:r>
              <a:rPr lang="en-US" sz="2000" b="1" i="1" dirty="0" err="1">
                <a:latin typeface="AcadMtavr" pitchFamily="2" charset="0"/>
              </a:rPr>
              <a:t>kvercxebs</a:t>
            </a:r>
            <a:r>
              <a:rPr lang="en-US" sz="2000" b="1" i="1" dirty="0">
                <a:latin typeface="AcadMtavr" pitchFamily="2" charset="0"/>
              </a:rPr>
              <a:t> debs </a:t>
            </a:r>
            <a:r>
              <a:rPr lang="en-US" sz="2000" b="1" i="1" dirty="0" err="1">
                <a:latin typeface="AcadMtavr" pitchFamily="2" charset="0"/>
              </a:rPr>
              <a:t>erTwlian</a:t>
            </a:r>
            <a:r>
              <a:rPr lang="en-US" sz="2000" b="1" i="1" dirty="0">
                <a:latin typeface="AcadMtavr" pitchFamily="2" charset="0"/>
              </a:rPr>
              <a:t> </a:t>
            </a:r>
            <a:r>
              <a:rPr lang="en-US" sz="2000" b="1" i="1" dirty="0" err="1">
                <a:latin typeface="AcadMtavr" pitchFamily="2" charset="0"/>
              </a:rPr>
              <a:t>nazardSi</a:t>
            </a:r>
            <a:endParaRPr lang="en-US" sz="2000" i="1" dirty="0">
              <a:latin typeface="AcadMtavr" pitchFamily="2" charset="0"/>
            </a:endParaRPr>
          </a:p>
          <a:p>
            <a:pPr lvl="0"/>
            <a:r>
              <a:rPr lang="en-US" sz="2000" b="1" i="1" dirty="0" err="1">
                <a:latin typeface="AcadMtavr" pitchFamily="2" charset="0"/>
              </a:rPr>
              <a:t>simptomebia</a:t>
            </a:r>
            <a:r>
              <a:rPr lang="en-US" sz="2000" b="1" i="1" dirty="0">
                <a:latin typeface="AcadMtavr" pitchFamily="2" charset="0"/>
              </a:rPr>
              <a:t> </a:t>
            </a:r>
            <a:r>
              <a:rPr lang="en-US" sz="2000" b="1" i="1" dirty="0" err="1">
                <a:latin typeface="AcadMtavr" pitchFamily="2" charset="0"/>
              </a:rPr>
              <a:t>Reros</a:t>
            </a:r>
            <a:r>
              <a:rPr lang="en-US" sz="2000" b="1" i="1" dirty="0">
                <a:latin typeface="AcadMtavr" pitchFamily="2" charset="0"/>
              </a:rPr>
              <a:t> </a:t>
            </a:r>
            <a:r>
              <a:rPr lang="en-US" sz="2000" b="1" i="1" dirty="0" err="1">
                <a:latin typeface="AcadMtavr" pitchFamily="2" charset="0"/>
              </a:rPr>
              <a:t>irgvliv</a:t>
            </a:r>
            <a:r>
              <a:rPr lang="en-US" sz="2000" b="1" i="1" dirty="0">
                <a:latin typeface="AcadMtavr" pitchFamily="2" charset="0"/>
              </a:rPr>
              <a:t> </a:t>
            </a:r>
            <a:r>
              <a:rPr lang="en-US" sz="2000" b="1" i="1" dirty="0" err="1">
                <a:latin typeface="AcadMtavr" pitchFamily="2" charset="0"/>
              </a:rPr>
              <a:t>ormagi</a:t>
            </a:r>
            <a:r>
              <a:rPr lang="en-US" sz="2000" b="1" i="1" dirty="0">
                <a:latin typeface="AcadMtavr" pitchFamily="2" charset="0"/>
              </a:rPr>
              <a:t> </a:t>
            </a:r>
            <a:endParaRPr lang="en-US" sz="2000" b="1" i="1" dirty="0" smtClean="0">
              <a:latin typeface="AcadMtavr" pitchFamily="2" charset="0"/>
            </a:endParaRPr>
          </a:p>
          <a:p>
            <a:pPr lvl="0"/>
            <a:r>
              <a:rPr lang="en-US" sz="2000" b="1" i="1" dirty="0" err="1" smtClean="0">
                <a:latin typeface="AcadMtavr" pitchFamily="2" charset="0"/>
              </a:rPr>
              <a:t>zolebis</a:t>
            </a:r>
            <a:r>
              <a:rPr lang="en-US" sz="2000" b="1" i="1" dirty="0" smtClean="0">
                <a:latin typeface="AcadMtavr" pitchFamily="2" charset="0"/>
              </a:rPr>
              <a:t> </a:t>
            </a:r>
            <a:r>
              <a:rPr lang="en-US" sz="2000" b="1" i="1" dirty="0" err="1">
                <a:latin typeface="AcadMtavr" pitchFamily="2" charset="0"/>
              </a:rPr>
              <a:t>gaCena</a:t>
            </a:r>
            <a:endParaRPr lang="en-US" sz="2000" i="1" dirty="0">
              <a:latin typeface="AcadMtavr" pitchFamily="2" charset="0"/>
            </a:endParaRPr>
          </a:p>
          <a:p>
            <a:pPr lvl="0"/>
            <a:r>
              <a:rPr lang="en-US" sz="2000" b="1" i="1" dirty="0" err="1">
                <a:latin typeface="AcadMtavr" pitchFamily="2" charset="0"/>
              </a:rPr>
              <a:t>Wuprebi</a:t>
            </a:r>
            <a:r>
              <a:rPr lang="en-US" sz="2000" b="1" i="1" dirty="0">
                <a:latin typeface="AcadMtavr" pitchFamily="2" charset="0"/>
              </a:rPr>
              <a:t> </a:t>
            </a:r>
            <a:r>
              <a:rPr lang="en-US" sz="2000" b="1" i="1" dirty="0" err="1">
                <a:latin typeface="AcadMtavr" pitchFamily="2" charset="0"/>
              </a:rPr>
              <a:t>gamosazamTreblad</a:t>
            </a:r>
            <a:r>
              <a:rPr lang="en-US" sz="2000" b="1" i="1" dirty="0">
                <a:latin typeface="AcadMtavr" pitchFamily="2" charset="0"/>
              </a:rPr>
              <a:t> </a:t>
            </a:r>
            <a:r>
              <a:rPr lang="en-US" sz="2000" b="1" i="1" dirty="0" err="1">
                <a:latin typeface="AcadMtavr" pitchFamily="2" charset="0"/>
              </a:rPr>
              <a:t>Rmad</a:t>
            </a:r>
            <a:r>
              <a:rPr lang="en-US" sz="2000" b="1" i="1" dirty="0">
                <a:latin typeface="AcadMtavr" pitchFamily="2" charset="0"/>
              </a:rPr>
              <a:t> </a:t>
            </a:r>
            <a:r>
              <a:rPr lang="en-US" sz="2000" b="1" i="1" dirty="0" err="1">
                <a:latin typeface="AcadMtavr" pitchFamily="2" charset="0"/>
              </a:rPr>
              <a:t>ibudeben</a:t>
            </a:r>
            <a:r>
              <a:rPr lang="en-US" sz="2000" b="1" i="1" dirty="0">
                <a:latin typeface="AcadMtavr" pitchFamily="2" charset="0"/>
              </a:rPr>
              <a:t> </a:t>
            </a:r>
            <a:endParaRPr lang="en-US" sz="2000" b="1" i="1" dirty="0" smtClean="0">
              <a:latin typeface="AcadMtavr" pitchFamily="2" charset="0"/>
            </a:endParaRPr>
          </a:p>
          <a:p>
            <a:pPr lvl="0"/>
            <a:r>
              <a:rPr lang="en-US" sz="2000" b="1" i="1" dirty="0" err="1" smtClean="0">
                <a:latin typeface="AcadMtavr" pitchFamily="2" charset="0"/>
              </a:rPr>
              <a:t>erTwlian</a:t>
            </a:r>
            <a:r>
              <a:rPr lang="en-US" sz="2000" b="1" i="1" dirty="0" smtClean="0">
                <a:latin typeface="AcadMtavr" pitchFamily="2" charset="0"/>
              </a:rPr>
              <a:t> </a:t>
            </a:r>
            <a:r>
              <a:rPr lang="en-US" sz="2000" b="1" i="1" dirty="0" err="1">
                <a:latin typeface="AcadMtavr" pitchFamily="2" charset="0"/>
              </a:rPr>
              <a:t>nazardSi</a:t>
            </a:r>
            <a:r>
              <a:rPr lang="en-US" sz="2000" b="1" i="1" dirty="0">
                <a:latin typeface="AcadMtavr" pitchFamily="2" charset="0"/>
              </a:rPr>
              <a:t> </a:t>
            </a:r>
            <a:endParaRPr lang="en-US" sz="2000" i="1" dirty="0">
              <a:latin typeface="AcadMtavr" pitchFamily="2" charset="0"/>
            </a:endParaRPr>
          </a:p>
          <a:p>
            <a:pPr lvl="0"/>
            <a:r>
              <a:rPr lang="en-US" sz="2000" b="1" i="1" dirty="0" err="1">
                <a:latin typeface="AcadMtavr" pitchFamily="2" charset="0"/>
              </a:rPr>
              <a:t>momdevnos</a:t>
            </a:r>
            <a:r>
              <a:rPr lang="en-US" sz="2000" b="1" i="1" dirty="0">
                <a:latin typeface="AcadMtavr" pitchFamily="2" charset="0"/>
              </a:rPr>
              <a:t> </a:t>
            </a:r>
            <a:r>
              <a:rPr lang="en-US" sz="2000" b="1" i="1" dirty="0" err="1">
                <a:latin typeface="AcadMtavr" pitchFamily="2" charset="0"/>
              </a:rPr>
              <a:t>sezonze</a:t>
            </a:r>
            <a:r>
              <a:rPr lang="en-US" sz="2000" b="1" i="1" dirty="0">
                <a:latin typeface="AcadMtavr" pitchFamily="2" charset="0"/>
              </a:rPr>
              <a:t> </a:t>
            </a:r>
            <a:r>
              <a:rPr lang="en-US" sz="2000" b="1" i="1" dirty="0" err="1">
                <a:latin typeface="AcadMtavr" pitchFamily="2" charset="0"/>
              </a:rPr>
              <a:t>iwveven</a:t>
            </a:r>
            <a:r>
              <a:rPr lang="en-US" sz="2000" b="1" i="1" dirty="0">
                <a:latin typeface="AcadMtavr" pitchFamily="2" charset="0"/>
              </a:rPr>
              <a:t> </a:t>
            </a:r>
            <a:r>
              <a:rPr lang="en-US" sz="2000" b="1" i="1" dirty="0" err="1">
                <a:latin typeface="AcadMtavr" pitchFamily="2" charset="0"/>
              </a:rPr>
              <a:t>nazardis</a:t>
            </a:r>
            <a:r>
              <a:rPr lang="en-US" sz="2000" b="1" i="1" dirty="0">
                <a:latin typeface="AcadMtavr" pitchFamily="2" charset="0"/>
              </a:rPr>
              <a:t> </a:t>
            </a:r>
            <a:r>
              <a:rPr lang="en-US" sz="2000" b="1" i="1" dirty="0" err="1">
                <a:latin typeface="AcadMtavr" pitchFamily="2" charset="0"/>
              </a:rPr>
              <a:t>srul</a:t>
            </a:r>
            <a:r>
              <a:rPr lang="en-US" sz="2000" b="1" i="1" dirty="0">
                <a:latin typeface="AcadMtavr" pitchFamily="2" charset="0"/>
              </a:rPr>
              <a:t> </a:t>
            </a:r>
            <a:endParaRPr lang="en-US" sz="2000" b="1" i="1" dirty="0" smtClean="0">
              <a:latin typeface="AcadMtavr" pitchFamily="2" charset="0"/>
            </a:endParaRPr>
          </a:p>
          <a:p>
            <a:pPr lvl="0"/>
            <a:r>
              <a:rPr lang="en-US" sz="2000" b="1" i="1" dirty="0" err="1" smtClean="0">
                <a:latin typeface="AcadMtavr" pitchFamily="2" charset="0"/>
              </a:rPr>
              <a:t>ganadgurebas</a:t>
            </a:r>
            <a:endParaRPr lang="en-US" sz="2000" i="1" dirty="0">
              <a:latin typeface="AcadMtavr" pitchFamily="2" charset="0"/>
            </a:endParaRPr>
          </a:p>
        </p:txBody>
      </p:sp>
      <p:pic>
        <p:nvPicPr>
          <p:cNvPr id="5" name="Picture 14" descr="http://t2.gstatic.com/images?q=tbn:ANd9GcQgBUeZMW4iId84VbRqQjvguLAQQ29cCyGPwnlB_Q-wAnU9-Us3bA"/>
          <p:cNvPicPr>
            <a:picLocks noChangeAspect="1" noChangeArrowheads="1"/>
          </p:cNvPicPr>
          <p:nvPr/>
        </p:nvPicPr>
        <p:blipFill>
          <a:blip r:embed="rId5" cstate="print"/>
          <a:srcRect/>
          <a:stretch>
            <a:fillRect/>
          </a:stretch>
        </p:blipFill>
        <p:spPr bwMode="auto">
          <a:xfrm>
            <a:off x="6592956" y="5190081"/>
            <a:ext cx="2515548" cy="1667919"/>
          </a:xfrm>
          <a:prstGeom prst="rect">
            <a:avLst/>
          </a:prstGeom>
          <a:noFill/>
        </p:spPr>
      </p:pic>
    </p:spTree>
    <p:extLst>
      <p:ext uri="{BB962C8B-B14F-4D97-AF65-F5344CB8AC3E}">
        <p14:creationId xmlns:p14="http://schemas.microsoft.com/office/powerpoint/2010/main" val="28264020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5177078</TotalTime>
  <Words>798</Words>
  <Application>Microsoft Office PowerPoint</Application>
  <PresentationFormat>On-screen Show (4:3)</PresentationFormat>
  <Paragraphs>189</Paragraphs>
  <Slides>11</Slides>
  <Notes>7</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Office Theme</vt:lpstr>
      <vt:lpstr>1_Office Theme</vt:lpstr>
      <vt:lpstr>               lali goginava  soflis meurneobis mecnierebaTa doqtori    marwyvis da Jolos daavadebebi da mavneblebi</vt:lpstr>
      <vt:lpstr>PowerPoint Presentation</vt:lpstr>
      <vt:lpstr>PowerPoint Presentation</vt:lpstr>
      <vt:lpstr>nacrisferi sidample  avaddeba yvela kenkrovani kultura. Zlier avaddeba yvavilebi, nayofebi.  nayofebi avaddeba simwifis periodSi da transportirebisas. avadmyofoba Zlier iCens Tavs notio da SedarebiT gril amindebSi. soko aavadebs mcenaris yvela organos. foTolze viTardeba didi nacrisferi laqa, xolo ylortze – Cazneqili moyavisfro laqa, romelic damwvars mogvagonebs;  nayofis yunwis daavadebis SemTxvevaSi laqa swrfad uvlis mas irgvliv da axmobs  jer kidev  mwvane naskvs.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Deftones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კუკური</dc:creator>
  <cp:lastModifiedBy>User</cp:lastModifiedBy>
  <cp:revision>392</cp:revision>
  <dcterms:created xsi:type="dcterms:W3CDTF">2011-10-10T17:12:57Z</dcterms:created>
  <dcterms:modified xsi:type="dcterms:W3CDTF">2017-04-18T08:21:17Z</dcterms:modified>
</cp:coreProperties>
</file>