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handoutMasterIdLst>
    <p:handoutMasterId r:id="rId46"/>
  </p:handoutMasterIdLst>
  <p:sldIdLst>
    <p:sldId id="328" r:id="rId2"/>
    <p:sldId id="303" r:id="rId3"/>
    <p:sldId id="333" r:id="rId4"/>
    <p:sldId id="334" r:id="rId5"/>
    <p:sldId id="335" r:id="rId6"/>
    <p:sldId id="336" r:id="rId7"/>
    <p:sldId id="337" r:id="rId8"/>
    <p:sldId id="338" r:id="rId9"/>
    <p:sldId id="339" r:id="rId10"/>
    <p:sldId id="347" r:id="rId11"/>
    <p:sldId id="348" r:id="rId12"/>
    <p:sldId id="350" r:id="rId13"/>
    <p:sldId id="352" r:id="rId14"/>
    <p:sldId id="353" r:id="rId15"/>
    <p:sldId id="355" r:id="rId16"/>
    <p:sldId id="356" r:id="rId17"/>
    <p:sldId id="358" r:id="rId18"/>
    <p:sldId id="360" r:id="rId19"/>
    <p:sldId id="361" r:id="rId20"/>
    <p:sldId id="363" r:id="rId21"/>
    <p:sldId id="382" r:id="rId22"/>
    <p:sldId id="383" r:id="rId23"/>
    <p:sldId id="388" r:id="rId24"/>
    <p:sldId id="389" r:id="rId25"/>
    <p:sldId id="390" r:id="rId26"/>
    <p:sldId id="391" r:id="rId27"/>
    <p:sldId id="395" r:id="rId28"/>
    <p:sldId id="398" r:id="rId29"/>
    <p:sldId id="400" r:id="rId30"/>
    <p:sldId id="401" r:id="rId31"/>
    <p:sldId id="402" r:id="rId32"/>
    <p:sldId id="405" r:id="rId33"/>
    <p:sldId id="406" r:id="rId34"/>
    <p:sldId id="407" r:id="rId35"/>
    <p:sldId id="364" r:id="rId36"/>
    <p:sldId id="365" r:id="rId37"/>
    <p:sldId id="367" r:id="rId38"/>
    <p:sldId id="368" r:id="rId39"/>
    <p:sldId id="369" r:id="rId40"/>
    <p:sldId id="370" r:id="rId41"/>
    <p:sldId id="371" r:id="rId42"/>
    <p:sldId id="372" r:id="rId43"/>
    <p:sldId id="377" r:id="rId44"/>
  </p:sldIdLst>
  <p:sldSz cx="12192000" cy="6858000"/>
  <p:notesSz cx="6858000" cy="99472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35" autoAdjust="0"/>
    <p:restoredTop sz="94660"/>
  </p:normalViewPr>
  <p:slideViewPr>
    <p:cSldViewPr snapToGrid="0">
      <p:cViewPr varScale="1">
        <p:scale>
          <a:sx n="44" d="100"/>
          <a:sy n="44" d="100"/>
        </p:scale>
        <p:origin x="48" y="4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image" Target="../media/image9.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5.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a:extLst>
              <a:ext uri="{FF2B5EF4-FFF2-40B4-BE49-F238E27FC236}">
                <a16:creationId xmlns:a16="http://schemas.microsoft.com/office/drawing/2014/main" id="{7331E816-0BC8-4E3A-9EE9-7461359399B9}"/>
              </a:ext>
            </a:extLst>
          </p:cNvPr>
          <p:cNvSpPr>
            <a:spLocks noGrp="1"/>
          </p:cNvSpPr>
          <p:nvPr>
            <p:ph type="hdr" sz="quarter"/>
          </p:nvPr>
        </p:nvSpPr>
        <p:spPr>
          <a:xfrm>
            <a:off x="0" y="0"/>
            <a:ext cx="2971800" cy="498475"/>
          </a:xfrm>
          <a:prstGeom prst="rect">
            <a:avLst/>
          </a:prstGeom>
        </p:spPr>
        <p:txBody>
          <a:bodyPr vert="horz" lIns="91440" tIns="45720" rIns="91440" bIns="45720" rtlCol="0"/>
          <a:lstStyle>
            <a:lvl1pPr algn="l">
              <a:defRPr sz="1200"/>
            </a:lvl1pPr>
          </a:lstStyle>
          <a:p>
            <a:endParaRPr lang="ru-RU"/>
          </a:p>
        </p:txBody>
      </p:sp>
      <p:sp>
        <p:nvSpPr>
          <p:cNvPr id="3" name="Дата 2">
            <a:extLst>
              <a:ext uri="{FF2B5EF4-FFF2-40B4-BE49-F238E27FC236}">
                <a16:creationId xmlns:a16="http://schemas.microsoft.com/office/drawing/2014/main" id="{A4A7F36B-210A-4565-B50D-5FB40AEFE528}"/>
              </a:ext>
            </a:extLst>
          </p:cNvPr>
          <p:cNvSpPr>
            <a:spLocks noGrp="1"/>
          </p:cNvSpPr>
          <p:nvPr>
            <p:ph type="dt" sz="quarter" idx="1"/>
          </p:nvPr>
        </p:nvSpPr>
        <p:spPr>
          <a:xfrm>
            <a:off x="3884613" y="0"/>
            <a:ext cx="2971800" cy="498475"/>
          </a:xfrm>
          <a:prstGeom prst="rect">
            <a:avLst/>
          </a:prstGeom>
        </p:spPr>
        <p:txBody>
          <a:bodyPr vert="horz" lIns="91440" tIns="45720" rIns="91440" bIns="45720" rtlCol="0"/>
          <a:lstStyle>
            <a:lvl1pPr algn="r">
              <a:defRPr sz="1200"/>
            </a:lvl1pPr>
          </a:lstStyle>
          <a:p>
            <a:fld id="{9BD43212-4B72-4945-BBA6-6F9BECD39218}" type="datetimeFigureOut">
              <a:rPr lang="ru-RU" smtClean="0"/>
              <a:t>30.03.2018</a:t>
            </a:fld>
            <a:endParaRPr lang="ru-RU"/>
          </a:p>
        </p:txBody>
      </p:sp>
      <p:sp>
        <p:nvSpPr>
          <p:cNvPr id="4" name="Нижний колонтитул 3">
            <a:extLst>
              <a:ext uri="{FF2B5EF4-FFF2-40B4-BE49-F238E27FC236}">
                <a16:creationId xmlns:a16="http://schemas.microsoft.com/office/drawing/2014/main" id="{B789671E-C36D-4B85-880F-56A70F4C3C83}"/>
              </a:ext>
            </a:extLst>
          </p:cNvPr>
          <p:cNvSpPr>
            <a:spLocks noGrp="1"/>
          </p:cNvSpPr>
          <p:nvPr>
            <p:ph type="ftr" sz="quarter" idx="2"/>
          </p:nvPr>
        </p:nvSpPr>
        <p:spPr>
          <a:xfrm>
            <a:off x="0" y="9448800"/>
            <a:ext cx="2971800" cy="498475"/>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a:extLst>
              <a:ext uri="{FF2B5EF4-FFF2-40B4-BE49-F238E27FC236}">
                <a16:creationId xmlns:a16="http://schemas.microsoft.com/office/drawing/2014/main" id="{CE512EC4-FED0-4B60-B954-23643FB9A8C3}"/>
              </a:ext>
            </a:extLst>
          </p:cNvPr>
          <p:cNvSpPr>
            <a:spLocks noGrp="1"/>
          </p:cNvSpPr>
          <p:nvPr>
            <p:ph type="sldNum" sz="quarter" idx="3"/>
          </p:nvPr>
        </p:nvSpPr>
        <p:spPr>
          <a:xfrm>
            <a:off x="3884613" y="9448800"/>
            <a:ext cx="2971800" cy="498475"/>
          </a:xfrm>
          <a:prstGeom prst="rect">
            <a:avLst/>
          </a:prstGeom>
        </p:spPr>
        <p:txBody>
          <a:bodyPr vert="horz" lIns="91440" tIns="45720" rIns="91440" bIns="45720" rtlCol="0" anchor="b"/>
          <a:lstStyle>
            <a:lvl1pPr algn="r">
              <a:defRPr sz="1200"/>
            </a:lvl1pPr>
          </a:lstStyle>
          <a:p>
            <a:fld id="{72432B27-4FF6-4376-879F-E9BEE1B2B1EF}" type="slidenum">
              <a:rPr lang="ru-RU" smtClean="0"/>
              <a:t>‹#›</a:t>
            </a:fld>
            <a:endParaRPr lang="ru-RU"/>
          </a:p>
        </p:txBody>
      </p:sp>
    </p:spTree>
    <p:extLst>
      <p:ext uri="{BB962C8B-B14F-4D97-AF65-F5344CB8AC3E}">
        <p14:creationId xmlns:p14="http://schemas.microsoft.com/office/powerpoint/2010/main" val="25798688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909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99091"/>
          </a:xfrm>
          <a:prstGeom prst="rect">
            <a:avLst/>
          </a:prstGeom>
        </p:spPr>
        <p:txBody>
          <a:bodyPr vert="horz" lIns="91440" tIns="45720" rIns="91440" bIns="45720" rtlCol="0"/>
          <a:lstStyle>
            <a:lvl1pPr algn="r">
              <a:defRPr sz="1200"/>
            </a:lvl1pPr>
          </a:lstStyle>
          <a:p>
            <a:fld id="{91A41C0C-9AF5-4508-80C4-0A8B783E4ABE}" type="datetimeFigureOut">
              <a:rPr lang="en-US" smtClean="0"/>
              <a:t>3/30/2018</a:t>
            </a:fld>
            <a:endParaRPr lang="en-US"/>
          </a:p>
        </p:txBody>
      </p:sp>
      <p:sp>
        <p:nvSpPr>
          <p:cNvPr id="4" name="Slide Image Placeholder 3"/>
          <p:cNvSpPr>
            <a:spLocks noGrp="1" noRot="1" noChangeAspect="1"/>
          </p:cNvSpPr>
          <p:nvPr>
            <p:ph type="sldImg" idx="2"/>
          </p:nvPr>
        </p:nvSpPr>
        <p:spPr>
          <a:xfrm>
            <a:off x="444500" y="1243013"/>
            <a:ext cx="5969000" cy="3357562"/>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787126"/>
            <a:ext cx="5486400" cy="391674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8185"/>
            <a:ext cx="2971800" cy="49909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9448185"/>
            <a:ext cx="2971800" cy="499090"/>
          </a:xfrm>
          <a:prstGeom prst="rect">
            <a:avLst/>
          </a:prstGeom>
        </p:spPr>
        <p:txBody>
          <a:bodyPr vert="horz" lIns="91440" tIns="45720" rIns="91440" bIns="45720" rtlCol="0" anchor="b"/>
          <a:lstStyle>
            <a:lvl1pPr algn="r">
              <a:defRPr sz="1200"/>
            </a:lvl1pPr>
          </a:lstStyle>
          <a:p>
            <a:fld id="{323D8860-0420-44D2-BF6F-68AB45FB8125}" type="slidenum">
              <a:rPr lang="en-US" smtClean="0"/>
              <a:t>‹#›</a:t>
            </a:fld>
            <a:endParaRPr lang="en-US"/>
          </a:p>
        </p:txBody>
      </p:sp>
    </p:spTree>
    <p:extLst>
      <p:ext uri="{BB962C8B-B14F-4D97-AF65-F5344CB8AC3E}">
        <p14:creationId xmlns:p14="http://schemas.microsoft.com/office/powerpoint/2010/main" val="3536275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a:defRPr baseline="-25000">
                <a:solidFill>
                  <a:schemeClr val="tx1"/>
                </a:solidFill>
                <a:latin typeface="Arial" panose="020B0604020202020204" pitchFamily="34" charset="0"/>
              </a:defRPr>
            </a:lvl1pPr>
            <a:lvl2pPr marL="742950" indent="-285750" defTabSz="965200">
              <a:defRPr baseline="-25000">
                <a:solidFill>
                  <a:schemeClr val="tx1"/>
                </a:solidFill>
                <a:latin typeface="Arial" panose="020B0604020202020204" pitchFamily="34" charset="0"/>
              </a:defRPr>
            </a:lvl2pPr>
            <a:lvl3pPr marL="1143000" indent="-228600" defTabSz="965200">
              <a:defRPr baseline="-25000">
                <a:solidFill>
                  <a:schemeClr val="tx1"/>
                </a:solidFill>
                <a:latin typeface="Arial" panose="020B0604020202020204" pitchFamily="34" charset="0"/>
              </a:defRPr>
            </a:lvl3pPr>
            <a:lvl4pPr marL="1600200" indent="-228600" defTabSz="965200">
              <a:defRPr baseline="-25000">
                <a:solidFill>
                  <a:schemeClr val="tx1"/>
                </a:solidFill>
                <a:latin typeface="Arial" panose="020B0604020202020204" pitchFamily="34" charset="0"/>
              </a:defRPr>
            </a:lvl4pPr>
            <a:lvl5pPr marL="2057400" indent="-228600" defTabSz="965200">
              <a:defRPr baseline="-25000">
                <a:solidFill>
                  <a:schemeClr val="tx1"/>
                </a:solidFill>
                <a:latin typeface="Arial" panose="020B0604020202020204" pitchFamily="34" charset="0"/>
              </a:defRPr>
            </a:lvl5pPr>
            <a:lvl6pPr marL="2514600" indent="-228600" defTabSz="9652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defTabSz="9652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defTabSz="9652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defTabSz="965200" eaLnBrk="0" fontAlgn="base" hangingPunct="0">
              <a:spcBef>
                <a:spcPct val="0"/>
              </a:spcBef>
              <a:spcAft>
                <a:spcPct val="0"/>
              </a:spcAft>
              <a:defRPr baseline="-25000">
                <a:solidFill>
                  <a:schemeClr val="tx1"/>
                </a:solidFill>
                <a:latin typeface="Arial" panose="020B0604020202020204" pitchFamily="34" charset="0"/>
              </a:defRPr>
            </a:lvl9pPr>
          </a:lstStyle>
          <a:p>
            <a:fld id="{3DDF994A-27ED-48A7-B5CD-099F5B33D1B9}" type="slidenum">
              <a:rPr lang="it-IT" altLang="en-US" baseline="0">
                <a:latin typeface="Times New Roman" panose="02020603050405020304" pitchFamily="18" charset="0"/>
              </a:rPr>
              <a:pPr/>
              <a:t>22</a:t>
            </a:fld>
            <a:endParaRPr lang="it-IT" altLang="en-US" baseline="0">
              <a:latin typeface="Times New Roman" panose="02020603050405020304" pitchFamily="18" charset="0"/>
            </a:endParaRPr>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en-US"/>
          </a:p>
        </p:txBody>
      </p:sp>
    </p:spTree>
    <p:extLst>
      <p:ext uri="{BB962C8B-B14F-4D97-AF65-F5344CB8AC3E}">
        <p14:creationId xmlns:p14="http://schemas.microsoft.com/office/powerpoint/2010/main" val="6611168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a:defRPr baseline="-25000">
                <a:solidFill>
                  <a:schemeClr val="tx1"/>
                </a:solidFill>
                <a:latin typeface="Arial" panose="020B0604020202020204" pitchFamily="34" charset="0"/>
              </a:defRPr>
            </a:lvl1pPr>
            <a:lvl2pPr marL="742950" indent="-285750" defTabSz="965200">
              <a:defRPr baseline="-25000">
                <a:solidFill>
                  <a:schemeClr val="tx1"/>
                </a:solidFill>
                <a:latin typeface="Arial" panose="020B0604020202020204" pitchFamily="34" charset="0"/>
              </a:defRPr>
            </a:lvl2pPr>
            <a:lvl3pPr marL="1143000" indent="-228600" defTabSz="965200">
              <a:defRPr baseline="-25000">
                <a:solidFill>
                  <a:schemeClr val="tx1"/>
                </a:solidFill>
                <a:latin typeface="Arial" panose="020B0604020202020204" pitchFamily="34" charset="0"/>
              </a:defRPr>
            </a:lvl3pPr>
            <a:lvl4pPr marL="1600200" indent="-228600" defTabSz="965200">
              <a:defRPr baseline="-25000">
                <a:solidFill>
                  <a:schemeClr val="tx1"/>
                </a:solidFill>
                <a:latin typeface="Arial" panose="020B0604020202020204" pitchFamily="34" charset="0"/>
              </a:defRPr>
            </a:lvl4pPr>
            <a:lvl5pPr marL="2057400" indent="-228600" defTabSz="965200">
              <a:defRPr baseline="-25000">
                <a:solidFill>
                  <a:schemeClr val="tx1"/>
                </a:solidFill>
                <a:latin typeface="Arial" panose="020B0604020202020204" pitchFamily="34" charset="0"/>
              </a:defRPr>
            </a:lvl5pPr>
            <a:lvl6pPr marL="2514600" indent="-228600" defTabSz="9652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defTabSz="9652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defTabSz="9652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defTabSz="965200" eaLnBrk="0" fontAlgn="base" hangingPunct="0">
              <a:spcBef>
                <a:spcPct val="0"/>
              </a:spcBef>
              <a:spcAft>
                <a:spcPct val="0"/>
              </a:spcAft>
              <a:defRPr baseline="-25000">
                <a:solidFill>
                  <a:schemeClr val="tx1"/>
                </a:solidFill>
                <a:latin typeface="Arial" panose="020B0604020202020204" pitchFamily="34" charset="0"/>
              </a:defRPr>
            </a:lvl9pPr>
          </a:lstStyle>
          <a:p>
            <a:fld id="{1DD8BA66-C94C-4F57-A4EC-7DCA7678F5CF}" type="slidenum">
              <a:rPr lang="it-IT" altLang="en-US" baseline="0">
                <a:latin typeface="Times New Roman" panose="02020603050405020304" pitchFamily="18" charset="0"/>
              </a:rPr>
              <a:pPr/>
              <a:t>31</a:t>
            </a:fld>
            <a:endParaRPr lang="it-IT" altLang="en-US" baseline="0">
              <a:latin typeface="Times New Roman" panose="02020603050405020304" pitchFamily="18" charset="0"/>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xfrm>
            <a:off x="688975" y="5173965"/>
            <a:ext cx="5505450" cy="490110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en-US"/>
          </a:p>
        </p:txBody>
      </p:sp>
    </p:spTree>
    <p:extLst>
      <p:ext uri="{BB962C8B-B14F-4D97-AF65-F5344CB8AC3E}">
        <p14:creationId xmlns:p14="http://schemas.microsoft.com/office/powerpoint/2010/main" val="19616004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a:defRPr baseline="-25000">
                <a:solidFill>
                  <a:schemeClr val="tx1"/>
                </a:solidFill>
                <a:latin typeface="Arial" panose="020B0604020202020204" pitchFamily="34" charset="0"/>
              </a:defRPr>
            </a:lvl1pPr>
            <a:lvl2pPr marL="742950" indent="-285750" defTabSz="965200">
              <a:defRPr baseline="-25000">
                <a:solidFill>
                  <a:schemeClr val="tx1"/>
                </a:solidFill>
                <a:latin typeface="Arial" panose="020B0604020202020204" pitchFamily="34" charset="0"/>
              </a:defRPr>
            </a:lvl2pPr>
            <a:lvl3pPr marL="1143000" indent="-228600" defTabSz="965200">
              <a:defRPr baseline="-25000">
                <a:solidFill>
                  <a:schemeClr val="tx1"/>
                </a:solidFill>
                <a:latin typeface="Arial" panose="020B0604020202020204" pitchFamily="34" charset="0"/>
              </a:defRPr>
            </a:lvl3pPr>
            <a:lvl4pPr marL="1600200" indent="-228600" defTabSz="965200">
              <a:defRPr baseline="-25000">
                <a:solidFill>
                  <a:schemeClr val="tx1"/>
                </a:solidFill>
                <a:latin typeface="Arial" panose="020B0604020202020204" pitchFamily="34" charset="0"/>
              </a:defRPr>
            </a:lvl4pPr>
            <a:lvl5pPr marL="2057400" indent="-228600" defTabSz="965200">
              <a:defRPr baseline="-25000">
                <a:solidFill>
                  <a:schemeClr val="tx1"/>
                </a:solidFill>
                <a:latin typeface="Arial" panose="020B0604020202020204" pitchFamily="34" charset="0"/>
              </a:defRPr>
            </a:lvl5pPr>
            <a:lvl6pPr marL="2514600" indent="-228600" defTabSz="9652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defTabSz="9652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defTabSz="9652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defTabSz="965200" eaLnBrk="0" fontAlgn="base" hangingPunct="0">
              <a:spcBef>
                <a:spcPct val="0"/>
              </a:spcBef>
              <a:spcAft>
                <a:spcPct val="0"/>
              </a:spcAft>
              <a:defRPr baseline="-25000">
                <a:solidFill>
                  <a:schemeClr val="tx1"/>
                </a:solidFill>
                <a:latin typeface="Arial" panose="020B0604020202020204" pitchFamily="34" charset="0"/>
              </a:defRPr>
            </a:lvl9pPr>
          </a:lstStyle>
          <a:p>
            <a:fld id="{D22CE28C-E729-4C1D-A2C6-D2A4663DA2C1}" type="slidenum">
              <a:rPr lang="it-IT" altLang="en-US" baseline="0">
                <a:latin typeface="Times New Roman" panose="02020603050405020304" pitchFamily="18" charset="0"/>
              </a:rPr>
              <a:pPr/>
              <a:t>32</a:t>
            </a:fld>
            <a:endParaRPr lang="it-IT" altLang="en-US" baseline="0">
              <a:latin typeface="Times New Roman" panose="02020603050405020304" pitchFamily="18" charset="0"/>
            </a:endParaRPr>
          </a:p>
        </p:txBody>
      </p:sp>
      <p:sp>
        <p:nvSpPr>
          <p:cNvPr id="55299" name="Rectangle 2"/>
          <p:cNvSpPr>
            <a:spLocks noGrp="1" noRot="1" noChangeAspect="1" noChangeArrowheads="1" noTextEdit="1"/>
          </p:cNvSpPr>
          <p:nvPr>
            <p:ph type="sldImg"/>
          </p:nvPr>
        </p:nvSpPr>
        <p:spPr>
          <a:xfrm>
            <a:off x="-185738" y="819150"/>
            <a:ext cx="7254876" cy="4081463"/>
          </a:xfrm>
          <a:ln/>
        </p:spPr>
      </p:sp>
      <p:sp>
        <p:nvSpPr>
          <p:cNvPr id="55300" name="Rectangle 3"/>
          <p:cNvSpPr>
            <a:spLocks noGrp="1" noChangeArrowheads="1"/>
          </p:cNvSpPr>
          <p:nvPr>
            <p:ph type="body" idx="1"/>
          </p:nvPr>
        </p:nvSpPr>
        <p:spPr>
          <a:xfrm>
            <a:off x="688975" y="5172239"/>
            <a:ext cx="5505450" cy="490110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en-US"/>
          </a:p>
        </p:txBody>
      </p:sp>
    </p:spTree>
    <p:extLst>
      <p:ext uri="{BB962C8B-B14F-4D97-AF65-F5344CB8AC3E}">
        <p14:creationId xmlns:p14="http://schemas.microsoft.com/office/powerpoint/2010/main" val="40088303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a:defRPr baseline="-25000">
                <a:solidFill>
                  <a:schemeClr val="tx1"/>
                </a:solidFill>
                <a:latin typeface="Arial" panose="020B0604020202020204" pitchFamily="34" charset="0"/>
              </a:defRPr>
            </a:lvl1pPr>
            <a:lvl2pPr marL="742950" indent="-285750" defTabSz="965200">
              <a:defRPr baseline="-25000">
                <a:solidFill>
                  <a:schemeClr val="tx1"/>
                </a:solidFill>
                <a:latin typeface="Arial" panose="020B0604020202020204" pitchFamily="34" charset="0"/>
              </a:defRPr>
            </a:lvl2pPr>
            <a:lvl3pPr marL="1143000" indent="-228600" defTabSz="965200">
              <a:defRPr baseline="-25000">
                <a:solidFill>
                  <a:schemeClr val="tx1"/>
                </a:solidFill>
                <a:latin typeface="Arial" panose="020B0604020202020204" pitchFamily="34" charset="0"/>
              </a:defRPr>
            </a:lvl3pPr>
            <a:lvl4pPr marL="1600200" indent="-228600" defTabSz="965200">
              <a:defRPr baseline="-25000">
                <a:solidFill>
                  <a:schemeClr val="tx1"/>
                </a:solidFill>
                <a:latin typeface="Arial" panose="020B0604020202020204" pitchFamily="34" charset="0"/>
              </a:defRPr>
            </a:lvl4pPr>
            <a:lvl5pPr marL="2057400" indent="-228600" defTabSz="965200">
              <a:defRPr baseline="-25000">
                <a:solidFill>
                  <a:schemeClr val="tx1"/>
                </a:solidFill>
                <a:latin typeface="Arial" panose="020B0604020202020204" pitchFamily="34" charset="0"/>
              </a:defRPr>
            </a:lvl5pPr>
            <a:lvl6pPr marL="2514600" indent="-228600" defTabSz="9652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defTabSz="9652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defTabSz="9652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defTabSz="965200" eaLnBrk="0" fontAlgn="base" hangingPunct="0">
              <a:spcBef>
                <a:spcPct val="0"/>
              </a:spcBef>
              <a:spcAft>
                <a:spcPct val="0"/>
              </a:spcAft>
              <a:defRPr baseline="-25000">
                <a:solidFill>
                  <a:schemeClr val="tx1"/>
                </a:solidFill>
                <a:latin typeface="Arial" panose="020B0604020202020204" pitchFamily="34" charset="0"/>
              </a:defRPr>
            </a:lvl9pPr>
          </a:lstStyle>
          <a:p>
            <a:fld id="{5C5E9282-1F6B-4634-81B4-3FC0EA2BFF9D}" type="slidenum">
              <a:rPr lang="it-IT" altLang="en-US" baseline="0">
                <a:latin typeface="Times New Roman" panose="02020603050405020304" pitchFamily="18" charset="0"/>
              </a:rPr>
              <a:pPr/>
              <a:t>33</a:t>
            </a:fld>
            <a:endParaRPr lang="it-IT" altLang="en-US" baseline="0">
              <a:latin typeface="Times New Roman" panose="02020603050405020304" pitchFamily="18" charset="0"/>
            </a:endParaRPr>
          </a:p>
        </p:txBody>
      </p:sp>
      <p:sp>
        <p:nvSpPr>
          <p:cNvPr id="57347" name="Rectangle 2"/>
          <p:cNvSpPr>
            <a:spLocks noGrp="1" noRot="1" noChangeAspect="1" noChangeArrowheads="1" noTextEdit="1"/>
          </p:cNvSpPr>
          <p:nvPr>
            <p:ph type="sldImg"/>
          </p:nvPr>
        </p:nvSpPr>
        <p:spPr>
          <a:xfrm>
            <a:off x="-185738" y="819150"/>
            <a:ext cx="7254876" cy="4081463"/>
          </a:xfrm>
          <a:ln/>
        </p:spPr>
      </p:sp>
      <p:sp>
        <p:nvSpPr>
          <p:cNvPr id="57348" name="Rectangle 3"/>
          <p:cNvSpPr>
            <a:spLocks noGrp="1" noChangeArrowheads="1"/>
          </p:cNvSpPr>
          <p:nvPr>
            <p:ph type="body" idx="1"/>
          </p:nvPr>
        </p:nvSpPr>
        <p:spPr>
          <a:xfrm>
            <a:off x="688975" y="5172239"/>
            <a:ext cx="5505450" cy="490110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en-US"/>
          </a:p>
        </p:txBody>
      </p:sp>
    </p:spTree>
    <p:extLst>
      <p:ext uri="{BB962C8B-B14F-4D97-AF65-F5344CB8AC3E}">
        <p14:creationId xmlns:p14="http://schemas.microsoft.com/office/powerpoint/2010/main" val="32334875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a:defRPr baseline="-25000">
                <a:solidFill>
                  <a:schemeClr val="tx1"/>
                </a:solidFill>
                <a:latin typeface="Arial" panose="020B0604020202020204" pitchFamily="34" charset="0"/>
              </a:defRPr>
            </a:lvl1pPr>
            <a:lvl2pPr marL="742950" indent="-285750" defTabSz="965200">
              <a:defRPr baseline="-25000">
                <a:solidFill>
                  <a:schemeClr val="tx1"/>
                </a:solidFill>
                <a:latin typeface="Arial" panose="020B0604020202020204" pitchFamily="34" charset="0"/>
              </a:defRPr>
            </a:lvl2pPr>
            <a:lvl3pPr marL="1143000" indent="-228600" defTabSz="965200">
              <a:defRPr baseline="-25000">
                <a:solidFill>
                  <a:schemeClr val="tx1"/>
                </a:solidFill>
                <a:latin typeface="Arial" panose="020B0604020202020204" pitchFamily="34" charset="0"/>
              </a:defRPr>
            </a:lvl3pPr>
            <a:lvl4pPr marL="1600200" indent="-228600" defTabSz="965200">
              <a:defRPr baseline="-25000">
                <a:solidFill>
                  <a:schemeClr val="tx1"/>
                </a:solidFill>
                <a:latin typeface="Arial" panose="020B0604020202020204" pitchFamily="34" charset="0"/>
              </a:defRPr>
            </a:lvl4pPr>
            <a:lvl5pPr marL="2057400" indent="-228600" defTabSz="965200">
              <a:defRPr baseline="-25000">
                <a:solidFill>
                  <a:schemeClr val="tx1"/>
                </a:solidFill>
                <a:latin typeface="Arial" panose="020B0604020202020204" pitchFamily="34" charset="0"/>
              </a:defRPr>
            </a:lvl5pPr>
            <a:lvl6pPr marL="2514600" indent="-228600" defTabSz="9652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defTabSz="9652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defTabSz="9652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defTabSz="965200" eaLnBrk="0" fontAlgn="base" hangingPunct="0">
              <a:spcBef>
                <a:spcPct val="0"/>
              </a:spcBef>
              <a:spcAft>
                <a:spcPct val="0"/>
              </a:spcAft>
              <a:defRPr baseline="-25000">
                <a:solidFill>
                  <a:schemeClr val="tx1"/>
                </a:solidFill>
                <a:latin typeface="Arial" panose="020B0604020202020204" pitchFamily="34" charset="0"/>
              </a:defRPr>
            </a:lvl9pPr>
          </a:lstStyle>
          <a:p>
            <a:fld id="{AABB49D4-1515-4C70-9846-22DE026BA694}" type="slidenum">
              <a:rPr lang="it-IT" altLang="en-US" baseline="0">
                <a:latin typeface="Times New Roman" panose="02020603050405020304" pitchFamily="18" charset="0"/>
              </a:rPr>
              <a:pPr/>
              <a:t>34</a:t>
            </a:fld>
            <a:endParaRPr lang="it-IT" altLang="en-US" baseline="0">
              <a:latin typeface="Times New Roman" panose="02020603050405020304" pitchFamily="18" charset="0"/>
            </a:endParaRPr>
          </a:p>
        </p:txBody>
      </p:sp>
      <p:sp>
        <p:nvSpPr>
          <p:cNvPr id="59395" name="Rectangle 2"/>
          <p:cNvSpPr>
            <a:spLocks noGrp="1" noRot="1" noChangeAspect="1" noChangeArrowheads="1" noTextEdit="1"/>
          </p:cNvSpPr>
          <p:nvPr>
            <p:ph type="sldImg"/>
          </p:nvPr>
        </p:nvSpPr>
        <p:spPr>
          <a:xfrm>
            <a:off x="-185738" y="819150"/>
            <a:ext cx="7254876" cy="4081463"/>
          </a:xfrm>
          <a:ln/>
        </p:spPr>
      </p:sp>
      <p:sp>
        <p:nvSpPr>
          <p:cNvPr id="59396" name="Rectangle 3"/>
          <p:cNvSpPr>
            <a:spLocks noGrp="1" noChangeArrowheads="1"/>
          </p:cNvSpPr>
          <p:nvPr>
            <p:ph type="body" idx="1"/>
          </p:nvPr>
        </p:nvSpPr>
        <p:spPr>
          <a:xfrm>
            <a:off x="688975" y="5172239"/>
            <a:ext cx="5505450" cy="490110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en-US"/>
          </a:p>
        </p:txBody>
      </p:sp>
    </p:spTree>
    <p:extLst>
      <p:ext uri="{BB962C8B-B14F-4D97-AF65-F5344CB8AC3E}">
        <p14:creationId xmlns:p14="http://schemas.microsoft.com/office/powerpoint/2010/main" val="32640303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a:defRPr baseline="-25000">
                <a:solidFill>
                  <a:schemeClr val="tx1"/>
                </a:solidFill>
                <a:latin typeface="Arial" panose="020B0604020202020204" pitchFamily="34" charset="0"/>
              </a:defRPr>
            </a:lvl1pPr>
            <a:lvl2pPr marL="742950" indent="-285750" defTabSz="965200">
              <a:defRPr baseline="-25000">
                <a:solidFill>
                  <a:schemeClr val="tx1"/>
                </a:solidFill>
                <a:latin typeface="Arial" panose="020B0604020202020204" pitchFamily="34" charset="0"/>
              </a:defRPr>
            </a:lvl2pPr>
            <a:lvl3pPr marL="1143000" indent="-228600" defTabSz="965200">
              <a:defRPr baseline="-25000">
                <a:solidFill>
                  <a:schemeClr val="tx1"/>
                </a:solidFill>
                <a:latin typeface="Arial" panose="020B0604020202020204" pitchFamily="34" charset="0"/>
              </a:defRPr>
            </a:lvl3pPr>
            <a:lvl4pPr marL="1600200" indent="-228600" defTabSz="965200">
              <a:defRPr baseline="-25000">
                <a:solidFill>
                  <a:schemeClr val="tx1"/>
                </a:solidFill>
                <a:latin typeface="Arial" panose="020B0604020202020204" pitchFamily="34" charset="0"/>
              </a:defRPr>
            </a:lvl4pPr>
            <a:lvl5pPr marL="2057400" indent="-228600" defTabSz="965200">
              <a:defRPr baseline="-25000">
                <a:solidFill>
                  <a:schemeClr val="tx1"/>
                </a:solidFill>
                <a:latin typeface="Arial" panose="020B0604020202020204" pitchFamily="34" charset="0"/>
              </a:defRPr>
            </a:lvl5pPr>
            <a:lvl6pPr marL="2514600" indent="-228600" defTabSz="9652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defTabSz="9652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defTabSz="9652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defTabSz="965200" eaLnBrk="0" fontAlgn="base" hangingPunct="0">
              <a:spcBef>
                <a:spcPct val="0"/>
              </a:spcBef>
              <a:spcAft>
                <a:spcPct val="0"/>
              </a:spcAft>
              <a:defRPr baseline="-25000">
                <a:solidFill>
                  <a:schemeClr val="tx1"/>
                </a:solidFill>
                <a:latin typeface="Arial" panose="020B0604020202020204" pitchFamily="34" charset="0"/>
              </a:defRPr>
            </a:lvl9pPr>
          </a:lstStyle>
          <a:p>
            <a:fld id="{98C69403-6FBB-4479-8E3A-941017E21B98}" type="slidenum">
              <a:rPr lang="it-IT" altLang="en-US" baseline="0">
                <a:latin typeface="Times New Roman" panose="02020603050405020304" pitchFamily="18" charset="0"/>
              </a:rPr>
              <a:pPr/>
              <a:t>23</a:t>
            </a:fld>
            <a:endParaRPr lang="it-IT" altLang="en-US" baseline="0">
              <a:latin typeface="Times New Roman" panose="02020603050405020304" pitchFamily="18" charset="0"/>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en-US"/>
          </a:p>
        </p:txBody>
      </p:sp>
    </p:spTree>
    <p:extLst>
      <p:ext uri="{BB962C8B-B14F-4D97-AF65-F5344CB8AC3E}">
        <p14:creationId xmlns:p14="http://schemas.microsoft.com/office/powerpoint/2010/main" val="902022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a:defRPr baseline="-25000">
                <a:solidFill>
                  <a:schemeClr val="tx1"/>
                </a:solidFill>
                <a:latin typeface="Arial" panose="020B0604020202020204" pitchFamily="34" charset="0"/>
              </a:defRPr>
            </a:lvl1pPr>
            <a:lvl2pPr marL="742950" indent="-285750" defTabSz="965200">
              <a:defRPr baseline="-25000">
                <a:solidFill>
                  <a:schemeClr val="tx1"/>
                </a:solidFill>
                <a:latin typeface="Arial" panose="020B0604020202020204" pitchFamily="34" charset="0"/>
              </a:defRPr>
            </a:lvl2pPr>
            <a:lvl3pPr marL="1143000" indent="-228600" defTabSz="965200">
              <a:defRPr baseline="-25000">
                <a:solidFill>
                  <a:schemeClr val="tx1"/>
                </a:solidFill>
                <a:latin typeface="Arial" panose="020B0604020202020204" pitchFamily="34" charset="0"/>
              </a:defRPr>
            </a:lvl3pPr>
            <a:lvl4pPr marL="1600200" indent="-228600" defTabSz="965200">
              <a:defRPr baseline="-25000">
                <a:solidFill>
                  <a:schemeClr val="tx1"/>
                </a:solidFill>
                <a:latin typeface="Arial" panose="020B0604020202020204" pitchFamily="34" charset="0"/>
              </a:defRPr>
            </a:lvl4pPr>
            <a:lvl5pPr marL="2057400" indent="-228600" defTabSz="965200">
              <a:defRPr baseline="-25000">
                <a:solidFill>
                  <a:schemeClr val="tx1"/>
                </a:solidFill>
                <a:latin typeface="Arial" panose="020B0604020202020204" pitchFamily="34" charset="0"/>
              </a:defRPr>
            </a:lvl5pPr>
            <a:lvl6pPr marL="2514600" indent="-228600" defTabSz="9652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defTabSz="9652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defTabSz="9652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defTabSz="965200" eaLnBrk="0" fontAlgn="base" hangingPunct="0">
              <a:spcBef>
                <a:spcPct val="0"/>
              </a:spcBef>
              <a:spcAft>
                <a:spcPct val="0"/>
              </a:spcAft>
              <a:defRPr baseline="-25000">
                <a:solidFill>
                  <a:schemeClr val="tx1"/>
                </a:solidFill>
                <a:latin typeface="Arial" panose="020B0604020202020204" pitchFamily="34" charset="0"/>
              </a:defRPr>
            </a:lvl9pPr>
          </a:lstStyle>
          <a:p>
            <a:fld id="{29C54266-F8B0-4279-AC4C-7E77AF56C460}" type="slidenum">
              <a:rPr lang="it-IT" altLang="en-US" baseline="0">
                <a:latin typeface="Times New Roman" panose="02020603050405020304" pitchFamily="18" charset="0"/>
              </a:rPr>
              <a:pPr/>
              <a:t>24</a:t>
            </a:fld>
            <a:endParaRPr lang="it-IT" altLang="en-US" baseline="0">
              <a:latin typeface="Times New Roman" panose="02020603050405020304" pitchFamily="18" charset="0"/>
            </a:endParaRPr>
          </a:p>
        </p:txBody>
      </p:sp>
      <p:sp>
        <p:nvSpPr>
          <p:cNvPr id="22531" name="Rectangle 7"/>
          <p:cNvSpPr txBox="1">
            <a:spLocks noGrp="1" noChangeArrowheads="1"/>
          </p:cNvSpPr>
          <p:nvPr/>
        </p:nvSpPr>
        <p:spPr bwMode="auto">
          <a:xfrm>
            <a:off x="3897313" y="10346203"/>
            <a:ext cx="2982912" cy="543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533" tIns="48267" rIns="96533" bIns="48267" anchor="b"/>
          <a:lstStyle>
            <a:lvl1pPr defTabSz="965200">
              <a:defRPr baseline="-25000">
                <a:solidFill>
                  <a:schemeClr val="tx1"/>
                </a:solidFill>
                <a:latin typeface="Arial" panose="020B0604020202020204" pitchFamily="34" charset="0"/>
              </a:defRPr>
            </a:lvl1pPr>
            <a:lvl2pPr marL="742950" indent="-285750" defTabSz="965200">
              <a:defRPr baseline="-25000">
                <a:solidFill>
                  <a:schemeClr val="tx1"/>
                </a:solidFill>
                <a:latin typeface="Arial" panose="020B0604020202020204" pitchFamily="34" charset="0"/>
              </a:defRPr>
            </a:lvl2pPr>
            <a:lvl3pPr marL="1143000" indent="-228600" defTabSz="965200">
              <a:defRPr baseline="-25000">
                <a:solidFill>
                  <a:schemeClr val="tx1"/>
                </a:solidFill>
                <a:latin typeface="Arial" panose="020B0604020202020204" pitchFamily="34" charset="0"/>
              </a:defRPr>
            </a:lvl3pPr>
            <a:lvl4pPr marL="1600200" indent="-228600" defTabSz="965200">
              <a:defRPr baseline="-25000">
                <a:solidFill>
                  <a:schemeClr val="tx1"/>
                </a:solidFill>
                <a:latin typeface="Arial" panose="020B0604020202020204" pitchFamily="34" charset="0"/>
              </a:defRPr>
            </a:lvl4pPr>
            <a:lvl5pPr marL="2057400" indent="-228600" defTabSz="965200">
              <a:defRPr baseline="-25000">
                <a:solidFill>
                  <a:schemeClr val="tx1"/>
                </a:solidFill>
                <a:latin typeface="Arial" panose="020B0604020202020204" pitchFamily="34" charset="0"/>
              </a:defRPr>
            </a:lvl5pPr>
            <a:lvl6pPr marL="2514600" indent="-228600" defTabSz="9652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defTabSz="9652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defTabSz="9652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defTabSz="965200" eaLnBrk="0" fontAlgn="base" hangingPunct="0">
              <a:spcBef>
                <a:spcPct val="0"/>
              </a:spcBef>
              <a:spcAft>
                <a:spcPct val="0"/>
              </a:spcAft>
              <a:defRPr baseline="-25000">
                <a:solidFill>
                  <a:schemeClr val="tx1"/>
                </a:solidFill>
                <a:latin typeface="Arial" panose="020B0604020202020204" pitchFamily="34" charset="0"/>
              </a:defRPr>
            </a:lvl9pPr>
          </a:lstStyle>
          <a:p>
            <a:pPr algn="r" eaLnBrk="1" hangingPunct="1"/>
            <a:fld id="{9AD3668A-BEBC-4A9E-916F-094013150E1D}" type="slidenum">
              <a:rPr lang="en-US" altLang="en-US" sz="1300" baseline="0"/>
              <a:pPr algn="r" eaLnBrk="1" hangingPunct="1"/>
              <a:t>24</a:t>
            </a:fld>
            <a:endParaRPr lang="en-US" altLang="en-US" sz="1300" baseline="0"/>
          </a:p>
        </p:txBody>
      </p:sp>
      <p:sp>
        <p:nvSpPr>
          <p:cNvPr id="22532" name="Rectangle 2"/>
          <p:cNvSpPr>
            <a:spLocks noGrp="1" noRot="1" noChangeAspect="1" noChangeArrowheads="1" noTextEdit="1"/>
          </p:cNvSpPr>
          <p:nvPr>
            <p:ph type="sldImg"/>
          </p:nvPr>
        </p:nvSpPr>
        <p:spPr>
          <a:ln/>
        </p:spPr>
      </p:sp>
      <p:sp>
        <p:nvSpPr>
          <p:cNvPr id="22533" name="Rectangle 3"/>
          <p:cNvSpPr>
            <a:spLocks noGrp="1" noChangeArrowheads="1"/>
          </p:cNvSpPr>
          <p:nvPr>
            <p:ph type="body" idx="1"/>
          </p:nvPr>
        </p:nvSpPr>
        <p:spPr>
          <a:xfrm>
            <a:off x="917576" y="5173965"/>
            <a:ext cx="5046663" cy="159225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en-US"/>
          </a:p>
        </p:txBody>
      </p:sp>
    </p:spTree>
    <p:extLst>
      <p:ext uri="{BB962C8B-B14F-4D97-AF65-F5344CB8AC3E}">
        <p14:creationId xmlns:p14="http://schemas.microsoft.com/office/powerpoint/2010/main" val="13699078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a:defRPr baseline="-25000">
                <a:solidFill>
                  <a:schemeClr val="tx1"/>
                </a:solidFill>
                <a:latin typeface="Arial" panose="020B0604020202020204" pitchFamily="34" charset="0"/>
              </a:defRPr>
            </a:lvl1pPr>
            <a:lvl2pPr marL="742950" indent="-285750" defTabSz="965200">
              <a:defRPr baseline="-25000">
                <a:solidFill>
                  <a:schemeClr val="tx1"/>
                </a:solidFill>
                <a:latin typeface="Arial" panose="020B0604020202020204" pitchFamily="34" charset="0"/>
              </a:defRPr>
            </a:lvl2pPr>
            <a:lvl3pPr marL="1143000" indent="-228600" defTabSz="965200">
              <a:defRPr baseline="-25000">
                <a:solidFill>
                  <a:schemeClr val="tx1"/>
                </a:solidFill>
                <a:latin typeface="Arial" panose="020B0604020202020204" pitchFamily="34" charset="0"/>
              </a:defRPr>
            </a:lvl3pPr>
            <a:lvl4pPr marL="1600200" indent="-228600" defTabSz="965200">
              <a:defRPr baseline="-25000">
                <a:solidFill>
                  <a:schemeClr val="tx1"/>
                </a:solidFill>
                <a:latin typeface="Arial" panose="020B0604020202020204" pitchFamily="34" charset="0"/>
              </a:defRPr>
            </a:lvl4pPr>
            <a:lvl5pPr marL="2057400" indent="-228600" defTabSz="965200">
              <a:defRPr baseline="-25000">
                <a:solidFill>
                  <a:schemeClr val="tx1"/>
                </a:solidFill>
                <a:latin typeface="Arial" panose="020B0604020202020204" pitchFamily="34" charset="0"/>
              </a:defRPr>
            </a:lvl5pPr>
            <a:lvl6pPr marL="2514600" indent="-228600" defTabSz="9652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defTabSz="9652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defTabSz="9652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defTabSz="965200" eaLnBrk="0" fontAlgn="base" hangingPunct="0">
              <a:spcBef>
                <a:spcPct val="0"/>
              </a:spcBef>
              <a:spcAft>
                <a:spcPct val="0"/>
              </a:spcAft>
              <a:defRPr baseline="-25000">
                <a:solidFill>
                  <a:schemeClr val="tx1"/>
                </a:solidFill>
                <a:latin typeface="Arial" panose="020B0604020202020204" pitchFamily="34" charset="0"/>
              </a:defRPr>
            </a:lvl9pPr>
          </a:lstStyle>
          <a:p>
            <a:fld id="{5CF0ED8F-61E7-4932-A4C1-B31C5E9EACA0}" type="slidenum">
              <a:rPr lang="it-IT" altLang="en-US" baseline="0">
                <a:latin typeface="Times New Roman" panose="02020603050405020304" pitchFamily="18" charset="0"/>
              </a:rPr>
              <a:pPr/>
              <a:t>25</a:t>
            </a:fld>
            <a:endParaRPr lang="it-IT" altLang="en-US" baseline="0">
              <a:latin typeface="Times New Roman" panose="02020603050405020304" pitchFamily="18" charset="0"/>
            </a:endParaRPr>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en-US"/>
          </a:p>
        </p:txBody>
      </p:sp>
    </p:spTree>
    <p:extLst>
      <p:ext uri="{BB962C8B-B14F-4D97-AF65-F5344CB8AC3E}">
        <p14:creationId xmlns:p14="http://schemas.microsoft.com/office/powerpoint/2010/main" val="13399323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a:defRPr baseline="-25000">
                <a:solidFill>
                  <a:schemeClr val="tx1"/>
                </a:solidFill>
                <a:latin typeface="Arial" panose="020B0604020202020204" pitchFamily="34" charset="0"/>
              </a:defRPr>
            </a:lvl1pPr>
            <a:lvl2pPr marL="742950" indent="-285750" defTabSz="965200">
              <a:defRPr baseline="-25000">
                <a:solidFill>
                  <a:schemeClr val="tx1"/>
                </a:solidFill>
                <a:latin typeface="Arial" panose="020B0604020202020204" pitchFamily="34" charset="0"/>
              </a:defRPr>
            </a:lvl2pPr>
            <a:lvl3pPr marL="1143000" indent="-228600" defTabSz="965200">
              <a:defRPr baseline="-25000">
                <a:solidFill>
                  <a:schemeClr val="tx1"/>
                </a:solidFill>
                <a:latin typeface="Arial" panose="020B0604020202020204" pitchFamily="34" charset="0"/>
              </a:defRPr>
            </a:lvl3pPr>
            <a:lvl4pPr marL="1600200" indent="-228600" defTabSz="965200">
              <a:defRPr baseline="-25000">
                <a:solidFill>
                  <a:schemeClr val="tx1"/>
                </a:solidFill>
                <a:latin typeface="Arial" panose="020B0604020202020204" pitchFamily="34" charset="0"/>
              </a:defRPr>
            </a:lvl4pPr>
            <a:lvl5pPr marL="2057400" indent="-228600" defTabSz="965200">
              <a:defRPr baseline="-25000">
                <a:solidFill>
                  <a:schemeClr val="tx1"/>
                </a:solidFill>
                <a:latin typeface="Arial" panose="020B0604020202020204" pitchFamily="34" charset="0"/>
              </a:defRPr>
            </a:lvl5pPr>
            <a:lvl6pPr marL="2514600" indent="-228600" defTabSz="9652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defTabSz="9652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defTabSz="9652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defTabSz="965200" eaLnBrk="0" fontAlgn="base" hangingPunct="0">
              <a:spcBef>
                <a:spcPct val="0"/>
              </a:spcBef>
              <a:spcAft>
                <a:spcPct val="0"/>
              </a:spcAft>
              <a:defRPr baseline="-25000">
                <a:solidFill>
                  <a:schemeClr val="tx1"/>
                </a:solidFill>
                <a:latin typeface="Arial" panose="020B0604020202020204" pitchFamily="34" charset="0"/>
              </a:defRPr>
            </a:lvl9pPr>
          </a:lstStyle>
          <a:p>
            <a:fld id="{6B872786-09D4-4AAA-AC16-8810794D0084}" type="slidenum">
              <a:rPr lang="it-IT" altLang="en-US" baseline="0">
                <a:latin typeface="Times New Roman" panose="02020603050405020304" pitchFamily="18" charset="0"/>
              </a:rPr>
              <a:pPr/>
              <a:t>26</a:t>
            </a:fld>
            <a:endParaRPr lang="it-IT" altLang="en-US" baseline="0">
              <a:latin typeface="Times New Roman" panose="02020603050405020304" pitchFamily="18" charset="0"/>
            </a:endParaRPr>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en-US"/>
          </a:p>
        </p:txBody>
      </p:sp>
    </p:spTree>
    <p:extLst>
      <p:ext uri="{BB962C8B-B14F-4D97-AF65-F5344CB8AC3E}">
        <p14:creationId xmlns:p14="http://schemas.microsoft.com/office/powerpoint/2010/main" val="2199241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a:defRPr baseline="-25000">
                <a:solidFill>
                  <a:schemeClr val="tx1"/>
                </a:solidFill>
                <a:latin typeface="Arial" panose="020B0604020202020204" pitchFamily="34" charset="0"/>
              </a:defRPr>
            </a:lvl1pPr>
            <a:lvl2pPr marL="742950" indent="-285750" defTabSz="965200">
              <a:defRPr baseline="-25000">
                <a:solidFill>
                  <a:schemeClr val="tx1"/>
                </a:solidFill>
                <a:latin typeface="Arial" panose="020B0604020202020204" pitchFamily="34" charset="0"/>
              </a:defRPr>
            </a:lvl2pPr>
            <a:lvl3pPr marL="1143000" indent="-228600" defTabSz="965200">
              <a:defRPr baseline="-25000">
                <a:solidFill>
                  <a:schemeClr val="tx1"/>
                </a:solidFill>
                <a:latin typeface="Arial" panose="020B0604020202020204" pitchFamily="34" charset="0"/>
              </a:defRPr>
            </a:lvl3pPr>
            <a:lvl4pPr marL="1600200" indent="-228600" defTabSz="965200">
              <a:defRPr baseline="-25000">
                <a:solidFill>
                  <a:schemeClr val="tx1"/>
                </a:solidFill>
                <a:latin typeface="Arial" panose="020B0604020202020204" pitchFamily="34" charset="0"/>
              </a:defRPr>
            </a:lvl4pPr>
            <a:lvl5pPr marL="2057400" indent="-228600" defTabSz="965200">
              <a:defRPr baseline="-25000">
                <a:solidFill>
                  <a:schemeClr val="tx1"/>
                </a:solidFill>
                <a:latin typeface="Arial" panose="020B0604020202020204" pitchFamily="34" charset="0"/>
              </a:defRPr>
            </a:lvl5pPr>
            <a:lvl6pPr marL="2514600" indent="-228600" defTabSz="9652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defTabSz="9652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defTabSz="9652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defTabSz="965200" eaLnBrk="0" fontAlgn="base" hangingPunct="0">
              <a:spcBef>
                <a:spcPct val="0"/>
              </a:spcBef>
              <a:spcAft>
                <a:spcPct val="0"/>
              </a:spcAft>
              <a:defRPr baseline="-25000">
                <a:solidFill>
                  <a:schemeClr val="tx1"/>
                </a:solidFill>
                <a:latin typeface="Arial" panose="020B0604020202020204" pitchFamily="34" charset="0"/>
              </a:defRPr>
            </a:lvl9pPr>
          </a:lstStyle>
          <a:p>
            <a:fld id="{99A17DA4-9E60-4593-BAFE-BE7A7CC304B4}" type="slidenum">
              <a:rPr lang="it-IT" altLang="en-US" baseline="0">
                <a:latin typeface="Times New Roman" panose="02020603050405020304" pitchFamily="18" charset="0"/>
              </a:rPr>
              <a:pPr/>
              <a:t>27</a:t>
            </a:fld>
            <a:endParaRPr lang="it-IT" altLang="en-US" baseline="0">
              <a:latin typeface="Times New Roman" panose="02020603050405020304" pitchFamily="18" charset="0"/>
            </a:endParaRPr>
          </a:p>
        </p:txBody>
      </p:sp>
      <p:sp>
        <p:nvSpPr>
          <p:cNvPr id="34819" name="Rectangle 7"/>
          <p:cNvSpPr txBox="1">
            <a:spLocks noGrp="1" noChangeArrowheads="1"/>
          </p:cNvSpPr>
          <p:nvPr/>
        </p:nvSpPr>
        <p:spPr bwMode="auto">
          <a:xfrm>
            <a:off x="3897313" y="10346203"/>
            <a:ext cx="2982912" cy="543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533" tIns="48267" rIns="96533" bIns="48267" anchor="b"/>
          <a:lstStyle>
            <a:lvl1pPr defTabSz="965200">
              <a:defRPr baseline="-25000">
                <a:solidFill>
                  <a:schemeClr val="tx1"/>
                </a:solidFill>
                <a:latin typeface="Arial" panose="020B0604020202020204" pitchFamily="34" charset="0"/>
              </a:defRPr>
            </a:lvl1pPr>
            <a:lvl2pPr marL="742950" indent="-285750" defTabSz="965200">
              <a:defRPr baseline="-25000">
                <a:solidFill>
                  <a:schemeClr val="tx1"/>
                </a:solidFill>
                <a:latin typeface="Arial" panose="020B0604020202020204" pitchFamily="34" charset="0"/>
              </a:defRPr>
            </a:lvl2pPr>
            <a:lvl3pPr marL="1143000" indent="-228600" defTabSz="965200">
              <a:defRPr baseline="-25000">
                <a:solidFill>
                  <a:schemeClr val="tx1"/>
                </a:solidFill>
                <a:latin typeface="Arial" panose="020B0604020202020204" pitchFamily="34" charset="0"/>
              </a:defRPr>
            </a:lvl3pPr>
            <a:lvl4pPr marL="1600200" indent="-228600" defTabSz="965200">
              <a:defRPr baseline="-25000">
                <a:solidFill>
                  <a:schemeClr val="tx1"/>
                </a:solidFill>
                <a:latin typeface="Arial" panose="020B0604020202020204" pitchFamily="34" charset="0"/>
              </a:defRPr>
            </a:lvl4pPr>
            <a:lvl5pPr marL="2057400" indent="-228600" defTabSz="965200">
              <a:defRPr baseline="-25000">
                <a:solidFill>
                  <a:schemeClr val="tx1"/>
                </a:solidFill>
                <a:latin typeface="Arial" panose="020B0604020202020204" pitchFamily="34" charset="0"/>
              </a:defRPr>
            </a:lvl5pPr>
            <a:lvl6pPr marL="2514600" indent="-228600" defTabSz="9652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defTabSz="9652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defTabSz="9652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defTabSz="965200" eaLnBrk="0" fontAlgn="base" hangingPunct="0">
              <a:spcBef>
                <a:spcPct val="0"/>
              </a:spcBef>
              <a:spcAft>
                <a:spcPct val="0"/>
              </a:spcAft>
              <a:defRPr baseline="-25000">
                <a:solidFill>
                  <a:schemeClr val="tx1"/>
                </a:solidFill>
                <a:latin typeface="Arial" panose="020B0604020202020204" pitchFamily="34" charset="0"/>
              </a:defRPr>
            </a:lvl9pPr>
          </a:lstStyle>
          <a:p>
            <a:pPr algn="r" eaLnBrk="1" hangingPunct="1"/>
            <a:fld id="{BDB25458-4C19-4329-9B4F-8EC5D92022C4}" type="slidenum">
              <a:rPr lang="en-US" altLang="en-US" sz="1300" baseline="0"/>
              <a:pPr algn="r" eaLnBrk="1" hangingPunct="1"/>
              <a:t>27</a:t>
            </a:fld>
            <a:endParaRPr lang="en-US" altLang="en-US" sz="1300" baseline="0"/>
          </a:p>
        </p:txBody>
      </p:sp>
      <p:sp>
        <p:nvSpPr>
          <p:cNvPr id="34820" name="Rectangle 2"/>
          <p:cNvSpPr>
            <a:spLocks noGrp="1" noRot="1" noChangeAspect="1" noChangeArrowheads="1" noTextEdit="1"/>
          </p:cNvSpPr>
          <p:nvPr>
            <p:ph type="sldImg"/>
          </p:nvPr>
        </p:nvSpPr>
        <p:spPr>
          <a:ln/>
        </p:spPr>
      </p:sp>
      <p:sp>
        <p:nvSpPr>
          <p:cNvPr id="34821" name="Rectangle 3"/>
          <p:cNvSpPr>
            <a:spLocks noGrp="1" noChangeArrowheads="1"/>
          </p:cNvSpPr>
          <p:nvPr>
            <p:ph type="body" idx="1"/>
          </p:nvPr>
        </p:nvSpPr>
        <p:spPr>
          <a:xfrm>
            <a:off x="688975" y="5173965"/>
            <a:ext cx="5505450" cy="490110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en-US"/>
          </a:p>
        </p:txBody>
      </p:sp>
    </p:spTree>
    <p:extLst>
      <p:ext uri="{BB962C8B-B14F-4D97-AF65-F5344CB8AC3E}">
        <p14:creationId xmlns:p14="http://schemas.microsoft.com/office/powerpoint/2010/main" val="30229631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a:defRPr baseline="-25000">
                <a:solidFill>
                  <a:schemeClr val="tx1"/>
                </a:solidFill>
                <a:latin typeface="Arial" panose="020B0604020202020204" pitchFamily="34" charset="0"/>
              </a:defRPr>
            </a:lvl1pPr>
            <a:lvl2pPr marL="742950" indent="-285750" defTabSz="965200">
              <a:defRPr baseline="-25000">
                <a:solidFill>
                  <a:schemeClr val="tx1"/>
                </a:solidFill>
                <a:latin typeface="Arial" panose="020B0604020202020204" pitchFamily="34" charset="0"/>
              </a:defRPr>
            </a:lvl2pPr>
            <a:lvl3pPr marL="1143000" indent="-228600" defTabSz="965200">
              <a:defRPr baseline="-25000">
                <a:solidFill>
                  <a:schemeClr val="tx1"/>
                </a:solidFill>
                <a:latin typeface="Arial" panose="020B0604020202020204" pitchFamily="34" charset="0"/>
              </a:defRPr>
            </a:lvl3pPr>
            <a:lvl4pPr marL="1600200" indent="-228600" defTabSz="965200">
              <a:defRPr baseline="-25000">
                <a:solidFill>
                  <a:schemeClr val="tx1"/>
                </a:solidFill>
                <a:latin typeface="Arial" panose="020B0604020202020204" pitchFamily="34" charset="0"/>
              </a:defRPr>
            </a:lvl4pPr>
            <a:lvl5pPr marL="2057400" indent="-228600" defTabSz="965200">
              <a:defRPr baseline="-25000">
                <a:solidFill>
                  <a:schemeClr val="tx1"/>
                </a:solidFill>
                <a:latin typeface="Arial" panose="020B0604020202020204" pitchFamily="34" charset="0"/>
              </a:defRPr>
            </a:lvl5pPr>
            <a:lvl6pPr marL="2514600" indent="-228600" defTabSz="9652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defTabSz="9652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defTabSz="9652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defTabSz="965200" eaLnBrk="0" fontAlgn="base" hangingPunct="0">
              <a:spcBef>
                <a:spcPct val="0"/>
              </a:spcBef>
              <a:spcAft>
                <a:spcPct val="0"/>
              </a:spcAft>
              <a:defRPr baseline="-25000">
                <a:solidFill>
                  <a:schemeClr val="tx1"/>
                </a:solidFill>
                <a:latin typeface="Arial" panose="020B0604020202020204" pitchFamily="34" charset="0"/>
              </a:defRPr>
            </a:lvl9pPr>
          </a:lstStyle>
          <a:p>
            <a:fld id="{417E091F-CE78-468A-8471-EDCBC0E1876F}" type="slidenum">
              <a:rPr lang="it-IT" altLang="en-US" baseline="0">
                <a:latin typeface="Times New Roman" panose="02020603050405020304" pitchFamily="18" charset="0"/>
              </a:rPr>
              <a:pPr/>
              <a:t>28</a:t>
            </a:fld>
            <a:endParaRPr lang="it-IT" altLang="en-US" baseline="0">
              <a:latin typeface="Times New Roman" panose="02020603050405020304" pitchFamily="18" charset="0"/>
            </a:endParaRPr>
          </a:p>
        </p:txBody>
      </p:sp>
      <p:sp>
        <p:nvSpPr>
          <p:cNvPr id="40963" name="Rectangle 7"/>
          <p:cNvSpPr txBox="1">
            <a:spLocks noGrp="1" noChangeArrowheads="1"/>
          </p:cNvSpPr>
          <p:nvPr/>
        </p:nvSpPr>
        <p:spPr bwMode="auto">
          <a:xfrm>
            <a:off x="3897313" y="10346203"/>
            <a:ext cx="2982912" cy="543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533" tIns="48267" rIns="96533" bIns="48267" anchor="b"/>
          <a:lstStyle>
            <a:lvl1pPr defTabSz="965200">
              <a:defRPr baseline="-25000">
                <a:solidFill>
                  <a:schemeClr val="tx1"/>
                </a:solidFill>
                <a:latin typeface="Arial" panose="020B0604020202020204" pitchFamily="34" charset="0"/>
              </a:defRPr>
            </a:lvl1pPr>
            <a:lvl2pPr marL="742950" indent="-285750" defTabSz="965200">
              <a:defRPr baseline="-25000">
                <a:solidFill>
                  <a:schemeClr val="tx1"/>
                </a:solidFill>
                <a:latin typeface="Arial" panose="020B0604020202020204" pitchFamily="34" charset="0"/>
              </a:defRPr>
            </a:lvl2pPr>
            <a:lvl3pPr marL="1143000" indent="-228600" defTabSz="965200">
              <a:defRPr baseline="-25000">
                <a:solidFill>
                  <a:schemeClr val="tx1"/>
                </a:solidFill>
                <a:latin typeface="Arial" panose="020B0604020202020204" pitchFamily="34" charset="0"/>
              </a:defRPr>
            </a:lvl3pPr>
            <a:lvl4pPr marL="1600200" indent="-228600" defTabSz="965200">
              <a:defRPr baseline="-25000">
                <a:solidFill>
                  <a:schemeClr val="tx1"/>
                </a:solidFill>
                <a:latin typeface="Arial" panose="020B0604020202020204" pitchFamily="34" charset="0"/>
              </a:defRPr>
            </a:lvl4pPr>
            <a:lvl5pPr marL="2057400" indent="-228600" defTabSz="965200">
              <a:defRPr baseline="-25000">
                <a:solidFill>
                  <a:schemeClr val="tx1"/>
                </a:solidFill>
                <a:latin typeface="Arial" panose="020B0604020202020204" pitchFamily="34" charset="0"/>
              </a:defRPr>
            </a:lvl5pPr>
            <a:lvl6pPr marL="2514600" indent="-228600" defTabSz="9652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defTabSz="9652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defTabSz="9652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defTabSz="965200" eaLnBrk="0" fontAlgn="base" hangingPunct="0">
              <a:spcBef>
                <a:spcPct val="0"/>
              </a:spcBef>
              <a:spcAft>
                <a:spcPct val="0"/>
              </a:spcAft>
              <a:defRPr baseline="-25000">
                <a:solidFill>
                  <a:schemeClr val="tx1"/>
                </a:solidFill>
                <a:latin typeface="Arial" panose="020B0604020202020204" pitchFamily="34" charset="0"/>
              </a:defRPr>
            </a:lvl9pPr>
          </a:lstStyle>
          <a:p>
            <a:pPr algn="r" eaLnBrk="1" hangingPunct="1"/>
            <a:fld id="{6C516B74-CFC5-4B6A-9169-14E6D3A8A741}" type="slidenum">
              <a:rPr lang="en-US" altLang="en-US" sz="1300" baseline="0"/>
              <a:pPr algn="r" eaLnBrk="1" hangingPunct="1"/>
              <a:t>28</a:t>
            </a:fld>
            <a:endParaRPr lang="en-US" altLang="en-US" sz="1300" baseline="0"/>
          </a:p>
        </p:txBody>
      </p:sp>
      <p:sp>
        <p:nvSpPr>
          <p:cNvPr id="40964" name="Rectangle 2"/>
          <p:cNvSpPr>
            <a:spLocks noGrp="1" noRot="1" noChangeAspect="1" noChangeArrowheads="1" noTextEdit="1"/>
          </p:cNvSpPr>
          <p:nvPr>
            <p:ph type="sldImg"/>
          </p:nvPr>
        </p:nvSpPr>
        <p:spPr>
          <a:ln/>
        </p:spPr>
      </p:sp>
      <p:sp>
        <p:nvSpPr>
          <p:cNvPr id="40965" name="Rectangle 3"/>
          <p:cNvSpPr>
            <a:spLocks noGrp="1" noChangeArrowheads="1"/>
          </p:cNvSpPr>
          <p:nvPr>
            <p:ph type="body" idx="1"/>
          </p:nvPr>
        </p:nvSpPr>
        <p:spPr>
          <a:xfrm>
            <a:off x="688975" y="5173965"/>
            <a:ext cx="5505450" cy="490110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en-US"/>
          </a:p>
        </p:txBody>
      </p:sp>
    </p:spTree>
    <p:extLst>
      <p:ext uri="{BB962C8B-B14F-4D97-AF65-F5344CB8AC3E}">
        <p14:creationId xmlns:p14="http://schemas.microsoft.com/office/powerpoint/2010/main" val="14589928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a:defRPr baseline="-25000">
                <a:solidFill>
                  <a:schemeClr val="tx1"/>
                </a:solidFill>
                <a:latin typeface="Arial" panose="020B0604020202020204" pitchFamily="34" charset="0"/>
              </a:defRPr>
            </a:lvl1pPr>
            <a:lvl2pPr marL="742950" indent="-285750" defTabSz="965200">
              <a:defRPr baseline="-25000">
                <a:solidFill>
                  <a:schemeClr val="tx1"/>
                </a:solidFill>
                <a:latin typeface="Arial" panose="020B0604020202020204" pitchFamily="34" charset="0"/>
              </a:defRPr>
            </a:lvl2pPr>
            <a:lvl3pPr marL="1143000" indent="-228600" defTabSz="965200">
              <a:defRPr baseline="-25000">
                <a:solidFill>
                  <a:schemeClr val="tx1"/>
                </a:solidFill>
                <a:latin typeface="Arial" panose="020B0604020202020204" pitchFamily="34" charset="0"/>
              </a:defRPr>
            </a:lvl3pPr>
            <a:lvl4pPr marL="1600200" indent="-228600" defTabSz="965200">
              <a:defRPr baseline="-25000">
                <a:solidFill>
                  <a:schemeClr val="tx1"/>
                </a:solidFill>
                <a:latin typeface="Arial" panose="020B0604020202020204" pitchFamily="34" charset="0"/>
              </a:defRPr>
            </a:lvl4pPr>
            <a:lvl5pPr marL="2057400" indent="-228600" defTabSz="965200">
              <a:defRPr baseline="-25000">
                <a:solidFill>
                  <a:schemeClr val="tx1"/>
                </a:solidFill>
                <a:latin typeface="Arial" panose="020B0604020202020204" pitchFamily="34" charset="0"/>
              </a:defRPr>
            </a:lvl5pPr>
            <a:lvl6pPr marL="2514600" indent="-228600" defTabSz="9652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defTabSz="9652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defTabSz="9652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defTabSz="965200" eaLnBrk="0" fontAlgn="base" hangingPunct="0">
              <a:spcBef>
                <a:spcPct val="0"/>
              </a:spcBef>
              <a:spcAft>
                <a:spcPct val="0"/>
              </a:spcAft>
              <a:defRPr baseline="-25000">
                <a:solidFill>
                  <a:schemeClr val="tx1"/>
                </a:solidFill>
                <a:latin typeface="Arial" panose="020B0604020202020204" pitchFamily="34" charset="0"/>
              </a:defRPr>
            </a:lvl9pPr>
          </a:lstStyle>
          <a:p>
            <a:fld id="{D12694F8-4BCE-4501-9A5D-ABA431E7B152}" type="slidenum">
              <a:rPr lang="it-IT" altLang="en-US" baseline="0">
                <a:latin typeface="Times New Roman" panose="02020603050405020304" pitchFamily="18" charset="0"/>
              </a:rPr>
              <a:pPr/>
              <a:t>29</a:t>
            </a:fld>
            <a:endParaRPr lang="it-IT" altLang="en-US" baseline="0">
              <a:latin typeface="Times New Roman" panose="02020603050405020304" pitchFamily="18" charset="0"/>
            </a:endParaRPr>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xfrm>
            <a:off x="688975" y="5173965"/>
            <a:ext cx="5505450" cy="490110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en-US"/>
          </a:p>
        </p:txBody>
      </p:sp>
    </p:spTree>
    <p:extLst>
      <p:ext uri="{BB962C8B-B14F-4D97-AF65-F5344CB8AC3E}">
        <p14:creationId xmlns:p14="http://schemas.microsoft.com/office/powerpoint/2010/main" val="344556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a:defRPr baseline="-25000">
                <a:solidFill>
                  <a:schemeClr val="tx1"/>
                </a:solidFill>
                <a:latin typeface="Arial" panose="020B0604020202020204" pitchFamily="34" charset="0"/>
              </a:defRPr>
            </a:lvl1pPr>
            <a:lvl2pPr marL="742950" indent="-285750" defTabSz="965200">
              <a:defRPr baseline="-25000">
                <a:solidFill>
                  <a:schemeClr val="tx1"/>
                </a:solidFill>
                <a:latin typeface="Arial" panose="020B0604020202020204" pitchFamily="34" charset="0"/>
              </a:defRPr>
            </a:lvl2pPr>
            <a:lvl3pPr marL="1143000" indent="-228600" defTabSz="965200">
              <a:defRPr baseline="-25000">
                <a:solidFill>
                  <a:schemeClr val="tx1"/>
                </a:solidFill>
                <a:latin typeface="Arial" panose="020B0604020202020204" pitchFamily="34" charset="0"/>
              </a:defRPr>
            </a:lvl3pPr>
            <a:lvl4pPr marL="1600200" indent="-228600" defTabSz="965200">
              <a:defRPr baseline="-25000">
                <a:solidFill>
                  <a:schemeClr val="tx1"/>
                </a:solidFill>
                <a:latin typeface="Arial" panose="020B0604020202020204" pitchFamily="34" charset="0"/>
              </a:defRPr>
            </a:lvl4pPr>
            <a:lvl5pPr marL="2057400" indent="-228600" defTabSz="965200">
              <a:defRPr baseline="-25000">
                <a:solidFill>
                  <a:schemeClr val="tx1"/>
                </a:solidFill>
                <a:latin typeface="Arial" panose="020B0604020202020204" pitchFamily="34" charset="0"/>
              </a:defRPr>
            </a:lvl5pPr>
            <a:lvl6pPr marL="2514600" indent="-228600" defTabSz="9652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defTabSz="9652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defTabSz="9652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defTabSz="965200" eaLnBrk="0" fontAlgn="base" hangingPunct="0">
              <a:spcBef>
                <a:spcPct val="0"/>
              </a:spcBef>
              <a:spcAft>
                <a:spcPct val="0"/>
              </a:spcAft>
              <a:defRPr baseline="-25000">
                <a:solidFill>
                  <a:schemeClr val="tx1"/>
                </a:solidFill>
                <a:latin typeface="Arial" panose="020B0604020202020204" pitchFamily="34" charset="0"/>
              </a:defRPr>
            </a:lvl9pPr>
          </a:lstStyle>
          <a:p>
            <a:fld id="{0BA2E840-6E2B-4FBB-8B4C-F4D556D67981}" type="slidenum">
              <a:rPr lang="it-IT" altLang="en-US" baseline="0">
                <a:latin typeface="Times New Roman" panose="02020603050405020304" pitchFamily="18" charset="0"/>
              </a:rPr>
              <a:pPr/>
              <a:t>30</a:t>
            </a:fld>
            <a:endParaRPr lang="it-IT" altLang="en-US" baseline="0">
              <a:latin typeface="Times New Roman" panose="02020603050405020304" pitchFamily="18" charset="0"/>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xfrm>
            <a:off x="688975" y="5173965"/>
            <a:ext cx="5505450" cy="490110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en-US"/>
          </a:p>
        </p:txBody>
      </p:sp>
    </p:spTree>
    <p:extLst>
      <p:ext uri="{BB962C8B-B14F-4D97-AF65-F5344CB8AC3E}">
        <p14:creationId xmlns:p14="http://schemas.microsoft.com/office/powerpoint/2010/main" val="31438463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35CDFED-79CE-4EBD-94E7-E44C6E415CF1}" type="datetimeFigureOut">
              <a:rPr lang="en-US" smtClean="0"/>
              <a:t>3/30/2018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343AAF-850E-4F0F-ADD4-253F1D8C1EA4}" type="slidenum">
              <a:rPr lang="en-US" smtClean="0"/>
              <a:t>‹#›</a:t>
            </a:fld>
            <a:endParaRPr lang="en-US"/>
          </a:p>
        </p:txBody>
      </p:sp>
    </p:spTree>
    <p:extLst>
      <p:ext uri="{BB962C8B-B14F-4D97-AF65-F5344CB8AC3E}">
        <p14:creationId xmlns:p14="http://schemas.microsoft.com/office/powerpoint/2010/main" val="39258766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35CDFED-79CE-4EBD-94E7-E44C6E415CF1}" type="datetimeFigureOut">
              <a:rPr lang="en-US" smtClean="0"/>
              <a:t>3/30/2018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343AAF-850E-4F0F-ADD4-253F1D8C1EA4}" type="slidenum">
              <a:rPr lang="en-US" smtClean="0"/>
              <a:t>‹#›</a:t>
            </a:fld>
            <a:endParaRPr lang="en-US"/>
          </a:p>
        </p:txBody>
      </p:sp>
    </p:spTree>
    <p:extLst>
      <p:ext uri="{BB962C8B-B14F-4D97-AF65-F5344CB8AC3E}">
        <p14:creationId xmlns:p14="http://schemas.microsoft.com/office/powerpoint/2010/main" val="514695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35CDFED-79CE-4EBD-94E7-E44C6E415CF1}" type="datetimeFigureOut">
              <a:rPr lang="en-US" smtClean="0"/>
              <a:t>3/30/2018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343AAF-850E-4F0F-ADD4-253F1D8C1EA4}" type="slidenum">
              <a:rPr lang="en-US" smtClean="0"/>
              <a:t>‹#›</a:t>
            </a:fld>
            <a:endParaRPr lang="en-US"/>
          </a:p>
        </p:txBody>
      </p:sp>
    </p:spTree>
    <p:extLst>
      <p:ext uri="{BB962C8B-B14F-4D97-AF65-F5344CB8AC3E}">
        <p14:creationId xmlns:p14="http://schemas.microsoft.com/office/powerpoint/2010/main" val="28565995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35CDFED-79CE-4EBD-94E7-E44C6E415CF1}" type="datetimeFigureOut">
              <a:rPr lang="en-US" smtClean="0"/>
              <a:t>3/30/2018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343AAF-850E-4F0F-ADD4-253F1D8C1EA4}" type="slidenum">
              <a:rPr lang="en-US" smtClean="0"/>
              <a:t>‹#›</a:t>
            </a:fld>
            <a:endParaRPr lang="en-US"/>
          </a:p>
        </p:txBody>
      </p:sp>
    </p:spTree>
    <p:extLst>
      <p:ext uri="{BB962C8B-B14F-4D97-AF65-F5344CB8AC3E}">
        <p14:creationId xmlns:p14="http://schemas.microsoft.com/office/powerpoint/2010/main" val="39772293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35CDFED-79CE-4EBD-94E7-E44C6E415CF1}" type="datetimeFigureOut">
              <a:rPr lang="en-US" smtClean="0"/>
              <a:t>3/30/2018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343AAF-850E-4F0F-ADD4-253F1D8C1EA4}" type="slidenum">
              <a:rPr lang="en-US" smtClean="0"/>
              <a:t>‹#›</a:t>
            </a:fld>
            <a:endParaRPr lang="en-US"/>
          </a:p>
        </p:txBody>
      </p:sp>
    </p:spTree>
    <p:extLst>
      <p:ext uri="{BB962C8B-B14F-4D97-AF65-F5344CB8AC3E}">
        <p14:creationId xmlns:p14="http://schemas.microsoft.com/office/powerpoint/2010/main" val="26566177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35CDFED-79CE-4EBD-94E7-E44C6E415CF1}" type="datetimeFigureOut">
              <a:rPr lang="en-US" smtClean="0"/>
              <a:t>3/30/2018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343AAF-850E-4F0F-ADD4-253F1D8C1EA4}" type="slidenum">
              <a:rPr lang="en-US" smtClean="0"/>
              <a:t>‹#›</a:t>
            </a:fld>
            <a:endParaRPr lang="en-US"/>
          </a:p>
        </p:txBody>
      </p:sp>
    </p:spTree>
    <p:extLst>
      <p:ext uri="{BB962C8B-B14F-4D97-AF65-F5344CB8AC3E}">
        <p14:creationId xmlns:p14="http://schemas.microsoft.com/office/powerpoint/2010/main" val="23176465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35CDFED-79CE-4EBD-94E7-E44C6E415CF1}" type="datetimeFigureOut">
              <a:rPr lang="en-US" smtClean="0"/>
              <a:t>3/30/2018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3343AAF-850E-4F0F-ADD4-253F1D8C1EA4}" type="slidenum">
              <a:rPr lang="en-US" smtClean="0"/>
              <a:t>‹#›</a:t>
            </a:fld>
            <a:endParaRPr lang="en-US"/>
          </a:p>
        </p:txBody>
      </p:sp>
    </p:spTree>
    <p:extLst>
      <p:ext uri="{BB962C8B-B14F-4D97-AF65-F5344CB8AC3E}">
        <p14:creationId xmlns:p14="http://schemas.microsoft.com/office/powerpoint/2010/main" val="16359686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35CDFED-79CE-4EBD-94E7-E44C6E415CF1}" type="datetimeFigureOut">
              <a:rPr lang="en-US" smtClean="0"/>
              <a:t>3/30/2018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3343AAF-850E-4F0F-ADD4-253F1D8C1EA4}" type="slidenum">
              <a:rPr lang="en-US" smtClean="0"/>
              <a:t>‹#›</a:t>
            </a:fld>
            <a:endParaRPr lang="en-US"/>
          </a:p>
        </p:txBody>
      </p:sp>
    </p:spTree>
    <p:extLst>
      <p:ext uri="{BB962C8B-B14F-4D97-AF65-F5344CB8AC3E}">
        <p14:creationId xmlns:p14="http://schemas.microsoft.com/office/powerpoint/2010/main" val="3249641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35CDFED-79CE-4EBD-94E7-E44C6E415CF1}" type="datetimeFigureOut">
              <a:rPr lang="en-US" smtClean="0"/>
              <a:t>3/30/2018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3343AAF-850E-4F0F-ADD4-253F1D8C1EA4}" type="slidenum">
              <a:rPr lang="en-US" smtClean="0"/>
              <a:t>‹#›</a:t>
            </a:fld>
            <a:endParaRPr lang="en-US"/>
          </a:p>
        </p:txBody>
      </p:sp>
    </p:spTree>
    <p:extLst>
      <p:ext uri="{BB962C8B-B14F-4D97-AF65-F5344CB8AC3E}">
        <p14:creationId xmlns:p14="http://schemas.microsoft.com/office/powerpoint/2010/main" val="22975847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35CDFED-79CE-4EBD-94E7-E44C6E415CF1}" type="datetimeFigureOut">
              <a:rPr lang="en-US" smtClean="0"/>
              <a:t>3/30/2018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343AAF-850E-4F0F-ADD4-253F1D8C1EA4}" type="slidenum">
              <a:rPr lang="en-US" smtClean="0"/>
              <a:t>‹#›</a:t>
            </a:fld>
            <a:endParaRPr lang="en-US"/>
          </a:p>
        </p:txBody>
      </p:sp>
    </p:spTree>
    <p:extLst>
      <p:ext uri="{BB962C8B-B14F-4D97-AF65-F5344CB8AC3E}">
        <p14:creationId xmlns:p14="http://schemas.microsoft.com/office/powerpoint/2010/main" val="17455205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35CDFED-79CE-4EBD-94E7-E44C6E415CF1}" type="datetimeFigureOut">
              <a:rPr lang="en-US" smtClean="0"/>
              <a:t>3/30/2018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343AAF-850E-4F0F-ADD4-253F1D8C1EA4}" type="slidenum">
              <a:rPr lang="en-US" smtClean="0"/>
              <a:t>‹#›</a:t>
            </a:fld>
            <a:endParaRPr lang="en-US"/>
          </a:p>
        </p:txBody>
      </p:sp>
    </p:spTree>
    <p:extLst>
      <p:ext uri="{BB962C8B-B14F-4D97-AF65-F5344CB8AC3E}">
        <p14:creationId xmlns:p14="http://schemas.microsoft.com/office/powerpoint/2010/main" val="21798980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5CDFED-79CE-4EBD-94E7-E44C6E415CF1}" type="datetimeFigureOut">
              <a:rPr lang="en-US" smtClean="0"/>
              <a:t>3/30/2018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343AAF-850E-4F0F-ADD4-253F1D8C1EA4}" type="slidenum">
              <a:rPr lang="en-US" smtClean="0"/>
              <a:t>‹#›</a:t>
            </a:fld>
            <a:endParaRPr lang="en-US"/>
          </a:p>
        </p:txBody>
      </p:sp>
    </p:spTree>
    <p:extLst>
      <p:ext uri="{BB962C8B-B14F-4D97-AF65-F5344CB8AC3E}">
        <p14:creationId xmlns:p14="http://schemas.microsoft.com/office/powerpoint/2010/main" val="28980598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2.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notesSlide" Target="../notesSlides/notesSlide4.xml"/><Relationship Id="rId7" Type="http://schemas.openxmlformats.org/officeDocument/2006/relationships/image" Target="../media/image10.pn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9.png"/><Relationship Id="rId4" Type="http://schemas.openxmlformats.org/officeDocument/2006/relationships/oleObject" Target="../embeddings/oleObject1.bin"/><Relationship Id="rId9"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2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2.png"/><Relationship Id="rId4" Type="http://schemas.openxmlformats.org/officeDocument/2006/relationships/image" Target="../media/image14.jpe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notesSlide" Target="../notesSlides/notesSlide9.xml"/><Relationship Id="rId7"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14.jpeg"/><Relationship Id="rId5" Type="http://schemas.openxmlformats.org/officeDocument/2006/relationships/image" Target="../media/image15.png"/><Relationship Id="rId4" Type="http://schemas.openxmlformats.org/officeDocument/2006/relationships/oleObject" Target="../embeddings/oleObject3.bin"/></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2.png"/><Relationship Id="rId4" Type="http://schemas.openxmlformats.org/officeDocument/2006/relationships/image" Target="../media/image17.png"/></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2.pn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34.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png"/><Relationship Id="rId7"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22.jpeg"/><Relationship Id="rId11" Type="http://schemas.openxmlformats.org/officeDocument/2006/relationships/image" Target="../media/image1.png"/><Relationship Id="rId5" Type="http://schemas.openxmlformats.org/officeDocument/2006/relationships/image" Target="../media/image21.jpeg"/><Relationship Id="rId10" Type="http://schemas.openxmlformats.org/officeDocument/2006/relationships/image" Target="../media/image2.png"/><Relationship Id="rId4" Type="http://schemas.openxmlformats.org/officeDocument/2006/relationships/image" Target="../media/image20.jpeg"/><Relationship Id="rId9" Type="http://schemas.openxmlformats.org/officeDocument/2006/relationships/image" Target="../media/image25.jpe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9.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0.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1.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2.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4.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821394" y="6323166"/>
            <a:ext cx="4641574" cy="400110"/>
          </a:xfrm>
          <a:prstGeom prst="rect">
            <a:avLst/>
          </a:prstGeom>
        </p:spPr>
        <p:txBody>
          <a:bodyPr wrap="square">
            <a:spAutoFit/>
          </a:bodyPr>
          <a:lstStyle/>
          <a:p>
            <a:r>
              <a:rPr lang="ka-GE" sz="2000" b="1" i="1" dirty="0">
                <a:latin typeface="Sylfaen" panose="010A0502050306030303" pitchFamily="18" charset="0"/>
              </a:rPr>
              <a:t> 31 მარტი- 1 აპრილი 2018 , ყვარელი</a:t>
            </a:r>
          </a:p>
        </p:txBody>
      </p:sp>
      <p:sp>
        <p:nvSpPr>
          <p:cNvPr id="3" name="Rectangle 2"/>
          <p:cNvSpPr/>
          <p:nvPr/>
        </p:nvSpPr>
        <p:spPr>
          <a:xfrm>
            <a:off x="193962" y="3893978"/>
            <a:ext cx="2854038" cy="830997"/>
          </a:xfrm>
          <a:prstGeom prst="rect">
            <a:avLst/>
          </a:prstGeom>
        </p:spPr>
        <p:txBody>
          <a:bodyPr wrap="square">
            <a:spAutoFit/>
          </a:bodyPr>
          <a:lstStyle/>
          <a:p>
            <a:endParaRPr lang="ka-GE" sz="2000" b="1" dirty="0">
              <a:effectLst>
                <a:outerShdw blurRad="38100" dist="38100" dir="2700000" algn="tl">
                  <a:srgbClr val="000000">
                    <a:alpha val="43137"/>
                  </a:srgbClr>
                </a:outerShdw>
              </a:effectLst>
            </a:endParaRPr>
          </a:p>
          <a:p>
            <a:r>
              <a:rPr lang="ka-GE" sz="2800" b="1" dirty="0">
                <a:effectLst>
                  <a:outerShdw blurRad="38100" dist="38100" dir="2700000" algn="tl">
                    <a:srgbClr val="000000">
                      <a:alpha val="43137"/>
                    </a:srgbClr>
                  </a:outerShdw>
                </a:effectLst>
              </a:rPr>
              <a:t>ნიკოლოზ მესხი</a:t>
            </a:r>
          </a:p>
        </p:txBody>
      </p:sp>
      <p:pic>
        <p:nvPicPr>
          <p:cNvPr id="6" name="Picture 1">
            <a:extLst>
              <a:ext uri="{FF2B5EF4-FFF2-40B4-BE49-F238E27FC236}">
                <a16:creationId xmlns:a16="http://schemas.microsoft.com/office/drawing/2014/main" id="{FFDD2A5E-3D96-4888-B450-CC7D5D57A9E3}"/>
              </a:ext>
            </a:extLst>
          </p:cNvPr>
          <p:cNvPicPr>
            <a:picLocks noChangeAspect="1"/>
          </p:cNvPicPr>
          <p:nvPr/>
        </p:nvPicPr>
        <p:blipFill>
          <a:blip r:embed="rId2"/>
          <a:stretch>
            <a:fillRect/>
          </a:stretch>
        </p:blipFill>
        <p:spPr>
          <a:xfrm>
            <a:off x="117070" y="112050"/>
            <a:ext cx="2579341" cy="996313"/>
          </a:xfrm>
          <a:prstGeom prst="rect">
            <a:avLst/>
          </a:prstGeom>
        </p:spPr>
      </p:pic>
      <p:pic>
        <p:nvPicPr>
          <p:cNvPr id="8" name="Picture 3">
            <a:extLst>
              <a:ext uri="{FF2B5EF4-FFF2-40B4-BE49-F238E27FC236}">
                <a16:creationId xmlns:a16="http://schemas.microsoft.com/office/drawing/2014/main" id="{E53878B1-D4A7-4653-A4BB-08C34C8A878B}"/>
              </a:ext>
            </a:extLst>
          </p:cNvPr>
          <p:cNvPicPr>
            <a:picLocks noChangeAspect="1"/>
          </p:cNvPicPr>
          <p:nvPr/>
        </p:nvPicPr>
        <p:blipFill>
          <a:blip r:embed="rId3"/>
          <a:stretch>
            <a:fillRect/>
          </a:stretch>
        </p:blipFill>
        <p:spPr>
          <a:xfrm>
            <a:off x="9293499" y="84414"/>
            <a:ext cx="2752268" cy="1023950"/>
          </a:xfrm>
          <a:prstGeom prst="rect">
            <a:avLst/>
          </a:prstGeom>
        </p:spPr>
      </p:pic>
      <p:sp>
        <p:nvSpPr>
          <p:cNvPr id="9" name="Rectangle 1">
            <a:extLst>
              <a:ext uri="{FF2B5EF4-FFF2-40B4-BE49-F238E27FC236}">
                <a16:creationId xmlns:a16="http://schemas.microsoft.com/office/drawing/2014/main" id="{C1213734-4B40-47BC-9567-CF91B753B1E8}"/>
              </a:ext>
            </a:extLst>
          </p:cNvPr>
          <p:cNvSpPr/>
          <p:nvPr/>
        </p:nvSpPr>
        <p:spPr>
          <a:xfrm>
            <a:off x="2105891" y="1247615"/>
            <a:ext cx="8303491" cy="1323439"/>
          </a:xfrm>
          <a:prstGeom prst="rect">
            <a:avLst/>
          </a:prstGeom>
        </p:spPr>
        <p:txBody>
          <a:bodyPr wrap="square">
            <a:spAutoFit/>
          </a:bodyPr>
          <a:lstStyle/>
          <a:p>
            <a:pPr algn="ctr"/>
            <a:endParaRPr lang="ka-GE" sz="4000" b="1" dirty="0">
              <a:solidFill>
                <a:schemeClr val="accent1">
                  <a:lumMod val="50000"/>
                </a:schemeClr>
              </a:solidFill>
              <a:effectLst>
                <a:outerShdw blurRad="38100" dist="38100" dir="2700000" algn="tl">
                  <a:srgbClr val="000000">
                    <a:alpha val="43137"/>
                  </a:srgbClr>
                </a:outerShdw>
              </a:effectLst>
            </a:endParaRPr>
          </a:p>
          <a:p>
            <a:pPr algn="ctr"/>
            <a:r>
              <a:rPr lang="ka-GE" sz="4000" b="1" dirty="0">
                <a:solidFill>
                  <a:schemeClr val="accent1">
                    <a:lumMod val="50000"/>
                  </a:schemeClr>
                </a:solidFill>
                <a:effectLst>
                  <a:outerShdw blurRad="38100" dist="38100" dir="2700000" algn="tl">
                    <a:srgbClr val="000000">
                      <a:alpha val="43137"/>
                    </a:srgbClr>
                  </a:outerShdw>
                </a:effectLst>
              </a:rPr>
              <a:t>მცენარეთა ინტეგრირებული დაცვა</a:t>
            </a:r>
            <a:endParaRPr lang="en-US" sz="4000" b="1" dirty="0">
              <a:solidFill>
                <a:schemeClr val="accent1">
                  <a:lumMod val="50000"/>
                </a:schemeClr>
              </a:solidFill>
              <a:effectLst>
                <a:outerShdw blurRad="38100" dist="38100" dir="2700000" algn="tl">
                  <a:srgbClr val="000000">
                    <a:alpha val="43137"/>
                  </a:srgbClr>
                </a:outerShdw>
              </a:effectLst>
            </a:endParaRPr>
          </a:p>
        </p:txBody>
      </p:sp>
      <p:sp>
        <p:nvSpPr>
          <p:cNvPr id="4" name="Rectangle 3"/>
          <p:cNvSpPr/>
          <p:nvPr/>
        </p:nvSpPr>
        <p:spPr>
          <a:xfrm>
            <a:off x="5684256" y="2989219"/>
            <a:ext cx="870751" cy="584775"/>
          </a:xfrm>
          <a:prstGeom prst="rect">
            <a:avLst/>
          </a:prstGeom>
        </p:spPr>
        <p:txBody>
          <a:bodyPr wrap="none">
            <a:spAutoFit/>
          </a:bodyPr>
          <a:lstStyle/>
          <a:p>
            <a:r>
              <a:rPr lang="en-US" sz="3200" b="1" dirty="0">
                <a:solidFill>
                  <a:schemeClr val="accent1">
                    <a:lumMod val="50000"/>
                  </a:schemeClr>
                </a:solidFill>
                <a:effectLst>
                  <a:outerShdw blurRad="38100" dist="38100" dir="2700000" algn="tl">
                    <a:srgbClr val="000000">
                      <a:alpha val="43137"/>
                    </a:srgbClr>
                  </a:outerShdw>
                </a:effectLst>
              </a:rPr>
              <a:t>IPM</a:t>
            </a:r>
            <a:endParaRPr lang="en-US" sz="3200" dirty="0"/>
          </a:p>
        </p:txBody>
      </p:sp>
      <p:pic>
        <p:nvPicPr>
          <p:cNvPr id="10" name="Picture 1">
            <a:extLst>
              <a:ext uri="{FF2B5EF4-FFF2-40B4-BE49-F238E27FC236}">
                <a16:creationId xmlns:a16="http://schemas.microsoft.com/office/drawing/2014/main" id="{FFDD2A5E-3D96-4888-B450-CC7D5D57A9E3}"/>
              </a:ext>
            </a:extLst>
          </p:cNvPr>
          <p:cNvPicPr>
            <a:picLocks noChangeAspect="1"/>
          </p:cNvPicPr>
          <p:nvPr/>
        </p:nvPicPr>
        <p:blipFill>
          <a:blip r:embed="rId2"/>
          <a:stretch>
            <a:fillRect/>
          </a:stretch>
        </p:blipFill>
        <p:spPr>
          <a:xfrm>
            <a:off x="117070" y="75105"/>
            <a:ext cx="2579341" cy="996313"/>
          </a:xfrm>
          <a:prstGeom prst="rect">
            <a:avLst/>
          </a:prstGeom>
        </p:spPr>
      </p:pic>
    </p:spTree>
    <p:extLst>
      <p:ext uri="{BB962C8B-B14F-4D97-AF65-F5344CB8AC3E}">
        <p14:creationId xmlns:p14="http://schemas.microsoft.com/office/powerpoint/2010/main" val="22524477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1108364"/>
            <a:ext cx="8458200" cy="1219199"/>
          </a:xfrm>
        </p:spPr>
        <p:txBody>
          <a:bodyPr/>
          <a:lstStyle/>
          <a:p>
            <a:pPr algn="ctr"/>
            <a:r>
              <a:rPr lang="ka-GE" sz="2400" b="1" dirty="0">
                <a:solidFill>
                  <a:schemeClr val="accent1">
                    <a:lumMod val="75000"/>
                  </a:schemeClr>
                </a:solidFill>
              </a:rPr>
              <a:t>სასოფლო სამეურნეო კულტურების  მავნებლების წინაღმდეგ   ქიმიური და ბიოლოგიური ღონისძიებები</a:t>
            </a:r>
            <a:br>
              <a:rPr lang="en-US" sz="2400" dirty="0">
                <a:solidFill>
                  <a:schemeClr val="accent1">
                    <a:lumMod val="75000"/>
                  </a:schemeClr>
                </a:solidFill>
              </a:rPr>
            </a:br>
            <a:endParaRPr lang="en-US" sz="2400" dirty="0">
              <a:solidFill>
                <a:schemeClr val="accent1">
                  <a:lumMod val="75000"/>
                </a:schemeClr>
              </a:solidFill>
            </a:endParaRPr>
          </a:p>
        </p:txBody>
      </p:sp>
      <p:sp>
        <p:nvSpPr>
          <p:cNvPr id="3" name="Subtitle 2"/>
          <p:cNvSpPr>
            <a:spLocks noGrp="1"/>
          </p:cNvSpPr>
          <p:nvPr>
            <p:ph type="subTitle" idx="1"/>
          </p:nvPr>
        </p:nvSpPr>
        <p:spPr>
          <a:xfrm>
            <a:off x="332509" y="2609272"/>
            <a:ext cx="11222182" cy="3108036"/>
          </a:xfrm>
        </p:spPr>
        <p:txBody>
          <a:bodyPr>
            <a:noAutofit/>
          </a:bodyPr>
          <a:lstStyle/>
          <a:p>
            <a:pPr algn="just"/>
            <a:endParaRPr lang="en-US" dirty="0">
              <a:latin typeface="Sylfaen" pitchFamily="18" charset="0"/>
            </a:endParaRPr>
          </a:p>
          <a:p>
            <a:pPr algn="just"/>
            <a:r>
              <a:rPr lang="ka-GE" sz="2800" dirty="0">
                <a:latin typeface="Sylfaen" pitchFamily="18" charset="0"/>
              </a:rPr>
              <a:t>1867 წელს პირველი ინსექტიციდი გამოიყენეს კოლორადოს ხოჭოს წინააღმდეგ. პირველი ფუნგიციდი  შექმნილი იყო 1885 წელს სააფრანგეთში ალექსანდრე მილარდეს მიერ ჭრაქისაგან ვაზის დაცვის მიზნით.</a:t>
            </a:r>
            <a:endParaRPr lang="en-US" sz="2800" dirty="0">
              <a:latin typeface="Sylfaen" pitchFamily="18" charset="0"/>
            </a:endParaRPr>
          </a:p>
        </p:txBody>
      </p:sp>
      <p:pic>
        <p:nvPicPr>
          <p:cNvPr id="4" name="Picture 3">
            <a:extLst>
              <a:ext uri="{FF2B5EF4-FFF2-40B4-BE49-F238E27FC236}">
                <a16:creationId xmlns:a16="http://schemas.microsoft.com/office/drawing/2014/main" id="{E53878B1-D4A7-4653-A4BB-08C34C8A878B}"/>
              </a:ext>
            </a:extLst>
          </p:cNvPr>
          <p:cNvPicPr>
            <a:picLocks noChangeAspect="1"/>
          </p:cNvPicPr>
          <p:nvPr/>
        </p:nvPicPr>
        <p:blipFill>
          <a:blip r:embed="rId2"/>
          <a:stretch>
            <a:fillRect/>
          </a:stretch>
        </p:blipFill>
        <p:spPr>
          <a:xfrm>
            <a:off x="9293499" y="84414"/>
            <a:ext cx="2752268" cy="1023950"/>
          </a:xfrm>
          <a:prstGeom prst="rect">
            <a:avLst/>
          </a:prstGeom>
        </p:spPr>
      </p:pic>
      <p:pic>
        <p:nvPicPr>
          <p:cNvPr id="5" name="Picture 1">
            <a:extLst>
              <a:ext uri="{FF2B5EF4-FFF2-40B4-BE49-F238E27FC236}">
                <a16:creationId xmlns:a16="http://schemas.microsoft.com/office/drawing/2014/main" id="{FFDD2A5E-3D96-4888-B450-CC7D5D57A9E3}"/>
              </a:ext>
            </a:extLst>
          </p:cNvPr>
          <p:cNvPicPr>
            <a:picLocks noChangeAspect="1"/>
          </p:cNvPicPr>
          <p:nvPr/>
        </p:nvPicPr>
        <p:blipFill>
          <a:blip r:embed="rId3"/>
          <a:stretch>
            <a:fillRect/>
          </a:stretch>
        </p:blipFill>
        <p:spPr>
          <a:xfrm>
            <a:off x="117070" y="75105"/>
            <a:ext cx="2579341" cy="996313"/>
          </a:xfrm>
          <a:prstGeom prst="rect">
            <a:avLst/>
          </a:prstGeom>
        </p:spPr>
      </p:pic>
    </p:spTree>
    <p:extLst>
      <p:ext uri="{BB962C8B-B14F-4D97-AF65-F5344CB8AC3E}">
        <p14:creationId xmlns:p14="http://schemas.microsoft.com/office/powerpoint/2010/main" val="19950755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2583" y="990600"/>
            <a:ext cx="11055926" cy="5410200"/>
          </a:xfrm>
        </p:spPr>
        <p:txBody>
          <a:bodyPr>
            <a:noAutofit/>
          </a:bodyPr>
          <a:lstStyle/>
          <a:p>
            <a:pPr marL="0" indent="0">
              <a:buNone/>
            </a:pPr>
            <a:r>
              <a:rPr lang="ka-GE" dirty="0">
                <a:latin typeface="+mj-lt"/>
              </a:rPr>
              <a:t>არსებობს პესტიციდების  შემდეგი ჯგუფები:</a:t>
            </a:r>
            <a:endParaRPr lang="en-US" dirty="0">
              <a:latin typeface="+mj-lt"/>
            </a:endParaRPr>
          </a:p>
          <a:p>
            <a:r>
              <a:rPr lang="ka-GE" b="1" dirty="0">
                <a:latin typeface="+mj-lt"/>
              </a:rPr>
              <a:t>ინსექტიციდები</a:t>
            </a:r>
            <a:r>
              <a:rPr lang="ka-GE" dirty="0">
                <a:latin typeface="+mj-lt"/>
              </a:rPr>
              <a:t> – მავნე მწერების საწინააღმდეგო პრეპარატები</a:t>
            </a:r>
            <a:r>
              <a:rPr lang="en-US" dirty="0"/>
              <a:t>;</a:t>
            </a:r>
            <a:endParaRPr lang="en-US" dirty="0">
              <a:latin typeface="+mj-lt"/>
            </a:endParaRPr>
          </a:p>
          <a:p>
            <a:r>
              <a:rPr lang="ka-GE" b="1" dirty="0">
                <a:latin typeface="+mj-lt"/>
              </a:rPr>
              <a:t>აკარიციდები</a:t>
            </a:r>
            <a:r>
              <a:rPr lang="ka-GE" dirty="0">
                <a:latin typeface="+mj-lt"/>
              </a:rPr>
              <a:t> – ტკიპების წინააღმდეგ;</a:t>
            </a:r>
            <a:endParaRPr lang="en-US" dirty="0">
              <a:latin typeface="+mj-lt"/>
            </a:endParaRPr>
          </a:p>
          <a:p>
            <a:r>
              <a:rPr lang="ka-GE" b="1" dirty="0">
                <a:latin typeface="+mj-lt"/>
              </a:rPr>
              <a:t>ფუნგიციდები</a:t>
            </a:r>
            <a:r>
              <a:rPr lang="ka-GE" dirty="0">
                <a:latin typeface="+mj-lt"/>
              </a:rPr>
              <a:t> – სოკოვანი დაავადებების გამომწვევების წინააღმდეგ</a:t>
            </a:r>
            <a:r>
              <a:rPr lang="en-US" dirty="0"/>
              <a:t>;</a:t>
            </a:r>
            <a:endParaRPr lang="en-US" dirty="0">
              <a:latin typeface="+mj-lt"/>
            </a:endParaRPr>
          </a:p>
          <a:p>
            <a:r>
              <a:rPr lang="ka-GE" b="1" dirty="0">
                <a:latin typeface="+mj-lt"/>
              </a:rPr>
              <a:t>ჰერბიციდები</a:t>
            </a:r>
            <a:r>
              <a:rPr lang="ka-GE" dirty="0">
                <a:latin typeface="+mj-lt"/>
              </a:rPr>
              <a:t> – სარეველების წინააღმდეგ</a:t>
            </a:r>
            <a:r>
              <a:rPr lang="en-US" dirty="0">
                <a:latin typeface="+mj-lt"/>
              </a:rPr>
              <a:t>;</a:t>
            </a:r>
          </a:p>
          <a:p>
            <a:r>
              <a:rPr lang="ka-GE" b="1" dirty="0">
                <a:latin typeface="+mj-lt"/>
              </a:rPr>
              <a:t>ბაქტერიციდები</a:t>
            </a:r>
            <a:r>
              <a:rPr lang="ka-GE" dirty="0">
                <a:latin typeface="+mj-lt"/>
              </a:rPr>
              <a:t> –ბაქტერიული დაავადებების წინააღმდეგ</a:t>
            </a:r>
            <a:r>
              <a:rPr lang="en-US" dirty="0">
                <a:latin typeface="+mj-lt"/>
              </a:rPr>
              <a:t>;</a:t>
            </a:r>
          </a:p>
          <a:p>
            <a:r>
              <a:rPr lang="ka-GE" b="1" dirty="0">
                <a:latin typeface="+mj-lt"/>
              </a:rPr>
              <a:t>როდენტიციდები – </a:t>
            </a:r>
            <a:r>
              <a:rPr lang="ka-GE" dirty="0">
                <a:latin typeface="+mj-lt"/>
              </a:rPr>
              <a:t>მავნე მღრნელების წინააღმდეგ</a:t>
            </a:r>
            <a:r>
              <a:rPr lang="en-US" dirty="0">
                <a:latin typeface="+mj-lt"/>
              </a:rPr>
              <a:t>;</a:t>
            </a:r>
            <a:endParaRPr lang="ka-GE" dirty="0">
              <a:latin typeface="+mj-lt"/>
            </a:endParaRPr>
          </a:p>
          <a:p>
            <a:r>
              <a:rPr lang="ka-GE" b="1" dirty="0"/>
              <a:t>ნემატოციდები</a:t>
            </a:r>
            <a:r>
              <a:rPr lang="ka-GE" dirty="0"/>
              <a:t> – ნემატოდების წინააღმდეგ;</a:t>
            </a:r>
            <a:endParaRPr lang="en-US" dirty="0"/>
          </a:p>
          <a:p>
            <a:r>
              <a:rPr lang="ka-GE" b="1" dirty="0"/>
              <a:t>დესიკანტები – </a:t>
            </a:r>
            <a:r>
              <a:rPr lang="ka-GE" dirty="0"/>
              <a:t>პრეპარატები მცენარეთა გამოსაშრობად</a:t>
            </a:r>
            <a:r>
              <a:rPr lang="en-US" dirty="0"/>
              <a:t>;</a:t>
            </a:r>
          </a:p>
          <a:p>
            <a:r>
              <a:rPr lang="ka-GE" b="1" dirty="0"/>
              <a:t>დეფოლიანტები </a:t>
            </a:r>
            <a:r>
              <a:rPr lang="ka-GE" dirty="0"/>
              <a:t>– მცენარეების ფოთლების ჩამოსაცვენად</a:t>
            </a:r>
            <a:r>
              <a:rPr lang="ka-GE" sz="2000" dirty="0"/>
              <a:t>;</a:t>
            </a:r>
            <a:endParaRPr lang="ka-GE" b="1" dirty="0"/>
          </a:p>
          <a:p>
            <a:endParaRPr lang="en-US" dirty="0">
              <a:latin typeface="+mj-lt"/>
            </a:endParaRPr>
          </a:p>
          <a:p>
            <a:endParaRPr lang="en-US" sz="2000" dirty="0">
              <a:latin typeface="+mj-lt"/>
            </a:endParaRPr>
          </a:p>
        </p:txBody>
      </p:sp>
      <p:pic>
        <p:nvPicPr>
          <p:cNvPr id="4" name="Picture 3">
            <a:extLst>
              <a:ext uri="{FF2B5EF4-FFF2-40B4-BE49-F238E27FC236}">
                <a16:creationId xmlns:a16="http://schemas.microsoft.com/office/drawing/2014/main" id="{E53878B1-D4A7-4653-A4BB-08C34C8A878B}"/>
              </a:ext>
            </a:extLst>
          </p:cNvPr>
          <p:cNvPicPr>
            <a:picLocks noChangeAspect="1"/>
          </p:cNvPicPr>
          <p:nvPr/>
        </p:nvPicPr>
        <p:blipFill>
          <a:blip r:embed="rId2"/>
          <a:stretch>
            <a:fillRect/>
          </a:stretch>
        </p:blipFill>
        <p:spPr>
          <a:xfrm>
            <a:off x="9293499" y="84414"/>
            <a:ext cx="2752268" cy="1023950"/>
          </a:xfrm>
          <a:prstGeom prst="rect">
            <a:avLst/>
          </a:prstGeom>
        </p:spPr>
      </p:pic>
      <p:pic>
        <p:nvPicPr>
          <p:cNvPr id="5" name="Picture 1">
            <a:extLst>
              <a:ext uri="{FF2B5EF4-FFF2-40B4-BE49-F238E27FC236}">
                <a16:creationId xmlns:a16="http://schemas.microsoft.com/office/drawing/2014/main" id="{FFDD2A5E-3D96-4888-B450-CC7D5D57A9E3}"/>
              </a:ext>
            </a:extLst>
          </p:cNvPr>
          <p:cNvPicPr>
            <a:picLocks noChangeAspect="1"/>
          </p:cNvPicPr>
          <p:nvPr/>
        </p:nvPicPr>
        <p:blipFill>
          <a:blip r:embed="rId3"/>
          <a:stretch>
            <a:fillRect/>
          </a:stretch>
        </p:blipFill>
        <p:spPr>
          <a:xfrm>
            <a:off x="117070" y="75105"/>
            <a:ext cx="2579341" cy="996313"/>
          </a:xfrm>
          <a:prstGeom prst="rect">
            <a:avLst/>
          </a:prstGeom>
        </p:spPr>
      </p:pic>
    </p:spTree>
    <p:extLst>
      <p:ext uri="{BB962C8B-B14F-4D97-AF65-F5344CB8AC3E}">
        <p14:creationId xmlns:p14="http://schemas.microsoft.com/office/powerpoint/2010/main" val="9366864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6618" y="685800"/>
            <a:ext cx="9901382" cy="6324600"/>
          </a:xfrm>
        </p:spPr>
        <p:txBody>
          <a:bodyPr>
            <a:normAutofit lnSpcReduction="10000"/>
          </a:bodyPr>
          <a:lstStyle/>
          <a:p>
            <a:pPr marL="0" indent="0">
              <a:buNone/>
            </a:pPr>
            <a:endParaRPr lang="en-US" sz="3300" dirty="0">
              <a:latin typeface="Avaza" pitchFamily="34" charset="0"/>
            </a:endParaRPr>
          </a:p>
          <a:p>
            <a:pPr marL="0" indent="0">
              <a:buNone/>
            </a:pPr>
            <a:r>
              <a:rPr lang="ka-GE" sz="3000" dirty="0">
                <a:latin typeface="Sylfaen" pitchFamily="18" charset="0"/>
              </a:rPr>
              <a:t>ინსექტიციდები მოქმედების მიხედვით არის:</a:t>
            </a:r>
          </a:p>
          <a:p>
            <a:r>
              <a:rPr lang="ka-GE" sz="3000" dirty="0">
                <a:latin typeface="Sylfaen" pitchFamily="18" charset="0"/>
              </a:rPr>
              <a:t>კონტაქტური</a:t>
            </a:r>
          </a:p>
          <a:p>
            <a:r>
              <a:rPr lang="ka-GE" sz="3000" dirty="0">
                <a:latin typeface="Sylfaen" pitchFamily="18" charset="0"/>
              </a:rPr>
              <a:t>სისტემური</a:t>
            </a:r>
          </a:p>
          <a:p>
            <a:r>
              <a:rPr lang="ka-GE" sz="3000" dirty="0">
                <a:latin typeface="Sylfaen" pitchFamily="18" charset="0"/>
              </a:rPr>
              <a:t>ნაწლავური</a:t>
            </a:r>
          </a:p>
          <a:p>
            <a:r>
              <a:rPr lang="ka-GE" sz="3000" dirty="0">
                <a:latin typeface="Sylfaen" pitchFamily="18" charset="0"/>
              </a:rPr>
              <a:t>ფუმიგანტი</a:t>
            </a:r>
          </a:p>
          <a:p>
            <a:pPr marL="0" indent="0">
              <a:buNone/>
            </a:pPr>
            <a:r>
              <a:rPr lang="ka-GE" sz="3000" dirty="0">
                <a:latin typeface="Sylfaen" pitchFamily="18" charset="0"/>
              </a:rPr>
              <a:t>ფუნგიციდები მოქმედების მიხედვით არის:</a:t>
            </a:r>
          </a:p>
          <a:p>
            <a:r>
              <a:rPr lang="ka-GE" sz="3000" dirty="0">
                <a:latin typeface="Sylfaen" pitchFamily="18" charset="0"/>
              </a:rPr>
              <a:t>კონტაქტური </a:t>
            </a:r>
          </a:p>
          <a:p>
            <a:r>
              <a:rPr lang="ka-GE" sz="3000" dirty="0">
                <a:latin typeface="Sylfaen" pitchFamily="18" charset="0"/>
              </a:rPr>
              <a:t> სისტემური</a:t>
            </a:r>
          </a:p>
          <a:p>
            <a:pPr marL="0" indent="0">
              <a:buNone/>
            </a:pPr>
            <a:r>
              <a:rPr lang="ka-GE" sz="3000" dirty="0">
                <a:latin typeface="Sylfaen" pitchFamily="18" charset="0"/>
              </a:rPr>
              <a:t>ჰერბიციდები მოქმედების მიხედვით ასევე არის:</a:t>
            </a:r>
          </a:p>
          <a:p>
            <a:r>
              <a:rPr lang="ka-GE" sz="3000" dirty="0">
                <a:latin typeface="Sylfaen" pitchFamily="18" charset="0"/>
              </a:rPr>
              <a:t> ტოტალური</a:t>
            </a:r>
          </a:p>
          <a:p>
            <a:r>
              <a:rPr lang="ka-GE" sz="3000" dirty="0">
                <a:latin typeface="Sylfaen" pitchFamily="18" charset="0"/>
              </a:rPr>
              <a:t>სელექტიური(შერჩევითი),</a:t>
            </a:r>
            <a:endParaRPr lang="en-US" sz="3000" dirty="0">
              <a:latin typeface="Avaza" pitchFamily="34" charset="0"/>
            </a:endParaRPr>
          </a:p>
          <a:p>
            <a:endParaRPr lang="en-US" sz="1700" dirty="0">
              <a:latin typeface="Avaza" pitchFamily="34" charset="0"/>
            </a:endParaRPr>
          </a:p>
          <a:p>
            <a:pPr marL="0" indent="0">
              <a:buNone/>
            </a:pPr>
            <a:endParaRPr lang="en-US" sz="1700" dirty="0">
              <a:latin typeface="Avaza" pitchFamily="34" charset="0"/>
            </a:endParaRPr>
          </a:p>
          <a:p>
            <a:pPr marL="0" indent="0">
              <a:buNone/>
            </a:pPr>
            <a:endParaRPr lang="en-US" sz="1700" dirty="0">
              <a:latin typeface="Avaza" pitchFamily="34" charset="0"/>
            </a:endParaRPr>
          </a:p>
          <a:p>
            <a:pPr marL="0" indent="0">
              <a:buNone/>
            </a:pPr>
            <a:endParaRPr lang="en-US" sz="1700" dirty="0">
              <a:latin typeface="Avaza" pitchFamily="34" charset="0"/>
            </a:endParaRPr>
          </a:p>
          <a:p>
            <a:pPr marL="0" indent="0">
              <a:buNone/>
            </a:pPr>
            <a:endParaRPr lang="en-US" sz="1700" dirty="0">
              <a:latin typeface="Avaza" pitchFamily="34" charset="0"/>
            </a:endParaRPr>
          </a:p>
        </p:txBody>
      </p:sp>
      <p:pic>
        <p:nvPicPr>
          <p:cNvPr id="4" name="Picture 3">
            <a:extLst>
              <a:ext uri="{FF2B5EF4-FFF2-40B4-BE49-F238E27FC236}">
                <a16:creationId xmlns:a16="http://schemas.microsoft.com/office/drawing/2014/main" id="{E53878B1-D4A7-4653-A4BB-08C34C8A878B}"/>
              </a:ext>
            </a:extLst>
          </p:cNvPr>
          <p:cNvPicPr>
            <a:picLocks noChangeAspect="1"/>
          </p:cNvPicPr>
          <p:nvPr/>
        </p:nvPicPr>
        <p:blipFill>
          <a:blip r:embed="rId2"/>
          <a:stretch>
            <a:fillRect/>
          </a:stretch>
        </p:blipFill>
        <p:spPr>
          <a:xfrm>
            <a:off x="9293499" y="84414"/>
            <a:ext cx="2752268" cy="1023950"/>
          </a:xfrm>
          <a:prstGeom prst="rect">
            <a:avLst/>
          </a:prstGeom>
        </p:spPr>
      </p:pic>
      <p:pic>
        <p:nvPicPr>
          <p:cNvPr id="5" name="Picture 1">
            <a:extLst>
              <a:ext uri="{FF2B5EF4-FFF2-40B4-BE49-F238E27FC236}">
                <a16:creationId xmlns:a16="http://schemas.microsoft.com/office/drawing/2014/main" id="{FFDD2A5E-3D96-4888-B450-CC7D5D57A9E3}"/>
              </a:ext>
            </a:extLst>
          </p:cNvPr>
          <p:cNvPicPr>
            <a:picLocks noChangeAspect="1"/>
          </p:cNvPicPr>
          <p:nvPr/>
        </p:nvPicPr>
        <p:blipFill>
          <a:blip r:embed="rId3"/>
          <a:stretch>
            <a:fillRect/>
          </a:stretch>
        </p:blipFill>
        <p:spPr>
          <a:xfrm>
            <a:off x="117070" y="75105"/>
            <a:ext cx="2579341" cy="996313"/>
          </a:xfrm>
          <a:prstGeom prst="rect">
            <a:avLst/>
          </a:prstGeom>
        </p:spPr>
      </p:pic>
    </p:spTree>
    <p:extLst>
      <p:ext uri="{BB962C8B-B14F-4D97-AF65-F5344CB8AC3E}">
        <p14:creationId xmlns:p14="http://schemas.microsoft.com/office/powerpoint/2010/main" val="32620428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52600" y="1447800"/>
            <a:ext cx="8534400" cy="4495800"/>
          </a:xfrm>
        </p:spPr>
        <p:txBody>
          <a:bodyPr>
            <a:normAutofit/>
          </a:bodyPr>
          <a:lstStyle/>
          <a:p>
            <a:pPr marL="0" indent="0">
              <a:buNone/>
            </a:pPr>
            <a:r>
              <a:rPr lang="ka-GE" dirty="0">
                <a:latin typeface="Sylfaen" pitchFamily="18" charset="0"/>
              </a:rPr>
              <a:t>არსებობს სხავადსხვა პრეპარტულ ფორმა:</a:t>
            </a:r>
          </a:p>
          <a:p>
            <a:r>
              <a:rPr lang="ka-GE" dirty="0">
                <a:latin typeface="Sylfaen" pitchFamily="18" charset="0"/>
              </a:rPr>
              <a:t>სველებადი ფხვნილი (სფ)</a:t>
            </a:r>
          </a:p>
          <a:p>
            <a:r>
              <a:rPr lang="ka-GE" dirty="0">
                <a:latin typeface="Sylfaen" pitchFamily="18" charset="0"/>
              </a:rPr>
              <a:t>ემულსია კონცენტრატი (ეკ)</a:t>
            </a:r>
          </a:p>
          <a:p>
            <a:r>
              <a:rPr lang="ka-GE" dirty="0">
                <a:latin typeface="Sylfaen" pitchFamily="18" charset="0"/>
              </a:rPr>
              <a:t>სუსპენზია კონცენტრატი (სკ)</a:t>
            </a:r>
          </a:p>
          <a:p>
            <a:r>
              <a:rPr lang="ka-GE" dirty="0">
                <a:latin typeface="Sylfaen" pitchFamily="18" charset="0"/>
              </a:rPr>
              <a:t>წყალში ხსნადი გრანულები (წხგრ)</a:t>
            </a:r>
          </a:p>
          <a:p>
            <a:r>
              <a:rPr lang="ka-GE" dirty="0">
                <a:latin typeface="Sylfaen" pitchFamily="18" charset="0"/>
              </a:rPr>
              <a:t>წყალხსნარი (წხ)</a:t>
            </a:r>
          </a:p>
          <a:p>
            <a:r>
              <a:rPr lang="ka-GE" dirty="0">
                <a:latin typeface="Sylfaen" pitchFamily="18" charset="0"/>
              </a:rPr>
              <a:t>ულტრამცირე მოცულობიანი შესხურებისათვის(უმშ)</a:t>
            </a:r>
            <a:endParaRPr lang="en-US" dirty="0">
              <a:latin typeface="Sylfaen" pitchFamily="18" charset="0"/>
            </a:endParaRPr>
          </a:p>
          <a:p>
            <a:endParaRPr lang="en-US" dirty="0"/>
          </a:p>
        </p:txBody>
      </p:sp>
      <p:pic>
        <p:nvPicPr>
          <p:cNvPr id="7" name="Picture 6">
            <a:extLst>
              <a:ext uri="{FF2B5EF4-FFF2-40B4-BE49-F238E27FC236}">
                <a16:creationId xmlns:a16="http://schemas.microsoft.com/office/drawing/2014/main" id="{E53878B1-D4A7-4653-A4BB-08C34C8A878B}"/>
              </a:ext>
            </a:extLst>
          </p:cNvPr>
          <p:cNvPicPr>
            <a:picLocks noChangeAspect="1"/>
          </p:cNvPicPr>
          <p:nvPr/>
        </p:nvPicPr>
        <p:blipFill>
          <a:blip r:embed="rId2"/>
          <a:stretch>
            <a:fillRect/>
          </a:stretch>
        </p:blipFill>
        <p:spPr>
          <a:xfrm>
            <a:off x="9293499" y="47468"/>
            <a:ext cx="2752268" cy="1023950"/>
          </a:xfrm>
          <a:prstGeom prst="rect">
            <a:avLst/>
          </a:prstGeom>
        </p:spPr>
      </p:pic>
      <p:pic>
        <p:nvPicPr>
          <p:cNvPr id="8" name="Picture 1">
            <a:extLst>
              <a:ext uri="{FF2B5EF4-FFF2-40B4-BE49-F238E27FC236}">
                <a16:creationId xmlns:a16="http://schemas.microsoft.com/office/drawing/2014/main" id="{FFDD2A5E-3D96-4888-B450-CC7D5D57A9E3}"/>
              </a:ext>
            </a:extLst>
          </p:cNvPr>
          <p:cNvPicPr>
            <a:picLocks noChangeAspect="1"/>
          </p:cNvPicPr>
          <p:nvPr/>
        </p:nvPicPr>
        <p:blipFill>
          <a:blip r:embed="rId3"/>
          <a:stretch>
            <a:fillRect/>
          </a:stretch>
        </p:blipFill>
        <p:spPr>
          <a:xfrm>
            <a:off x="117070" y="75105"/>
            <a:ext cx="2579341" cy="996313"/>
          </a:xfrm>
          <a:prstGeom prst="rect">
            <a:avLst/>
          </a:prstGeom>
        </p:spPr>
      </p:pic>
    </p:spTree>
    <p:extLst>
      <p:ext uri="{BB962C8B-B14F-4D97-AF65-F5344CB8AC3E}">
        <p14:creationId xmlns:p14="http://schemas.microsoft.com/office/powerpoint/2010/main" val="30767914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71800" y="685800"/>
            <a:ext cx="5029200" cy="457200"/>
          </a:xfrm>
        </p:spPr>
        <p:txBody>
          <a:bodyPr>
            <a:noAutofit/>
          </a:bodyPr>
          <a:lstStyle/>
          <a:p>
            <a:r>
              <a:rPr lang="ka-GE" sz="2800" dirty="0">
                <a:solidFill>
                  <a:schemeClr val="accent1">
                    <a:lumMod val="75000"/>
                  </a:schemeClr>
                </a:solidFill>
                <a:latin typeface="AcadNusx" pitchFamily="2" charset="0"/>
              </a:rPr>
              <a:t>ბაქტერიული პრეპარატები</a:t>
            </a:r>
            <a:endParaRPr lang="en-US" sz="2800" dirty="0">
              <a:solidFill>
                <a:schemeClr val="accent1">
                  <a:lumMod val="75000"/>
                </a:schemeClr>
              </a:solidFill>
              <a:latin typeface="AcadNusx" pitchFamily="2" charset="0"/>
            </a:endParaRPr>
          </a:p>
        </p:txBody>
      </p:sp>
      <p:sp>
        <p:nvSpPr>
          <p:cNvPr id="3" name="Content Placeholder 2"/>
          <p:cNvSpPr>
            <a:spLocks noGrp="1"/>
          </p:cNvSpPr>
          <p:nvPr>
            <p:ph idx="1"/>
          </p:nvPr>
        </p:nvSpPr>
        <p:spPr>
          <a:xfrm>
            <a:off x="711200" y="1447801"/>
            <a:ext cx="10621818" cy="5105399"/>
          </a:xfrm>
        </p:spPr>
        <p:txBody>
          <a:bodyPr>
            <a:noAutofit/>
          </a:bodyPr>
          <a:lstStyle/>
          <a:p>
            <a:pPr marL="0" indent="0" algn="just">
              <a:buNone/>
            </a:pPr>
            <a:endParaRPr lang="en-US" dirty="0">
              <a:latin typeface="Sylfaen" pitchFamily="18" charset="0"/>
            </a:endParaRPr>
          </a:p>
          <a:p>
            <a:pPr marL="0" indent="0" algn="just">
              <a:buNone/>
            </a:pPr>
            <a:r>
              <a:rPr lang="ka-GE" dirty="0">
                <a:latin typeface="Sylfaen" pitchFamily="18" charset="0"/>
              </a:rPr>
              <a:t>ბაქტერიული პრეპარატები დამზადებულია კრისტალური ბაქტერიის </a:t>
            </a:r>
            <a:r>
              <a:rPr lang="ka-GE" b="1" dirty="0">
                <a:latin typeface="Sylfaen" pitchFamily="18" charset="0"/>
              </a:rPr>
              <a:t>ბაცილუს თურინგიესის</a:t>
            </a:r>
            <a:r>
              <a:rPr lang="ka-GE" dirty="0">
                <a:latin typeface="Sylfaen" pitchFamily="18" charset="0"/>
              </a:rPr>
              <a:t> –ის ბაზაზე</a:t>
            </a:r>
            <a:endParaRPr lang="en-US" dirty="0">
              <a:latin typeface="Sylfaen" pitchFamily="18" charset="0"/>
            </a:endParaRPr>
          </a:p>
          <a:p>
            <a:pPr algn="just"/>
            <a:r>
              <a:rPr lang="ka-GE" b="1" dirty="0">
                <a:latin typeface="Sylfaen" pitchFamily="18" charset="0"/>
              </a:rPr>
              <a:t>ლეპიდოციდი</a:t>
            </a:r>
            <a:r>
              <a:rPr lang="en-US" b="1" dirty="0">
                <a:latin typeface="Sylfaen" pitchFamily="18" charset="0"/>
              </a:rPr>
              <a:t> </a:t>
            </a:r>
            <a:r>
              <a:rPr lang="ka-GE" b="1" dirty="0">
                <a:latin typeface="Sylfaen" pitchFamily="18" charset="0"/>
              </a:rPr>
              <a:t>სკ</a:t>
            </a:r>
            <a:r>
              <a:rPr lang="ka-GE" dirty="0">
                <a:latin typeface="Sylfaen" pitchFamily="18" charset="0"/>
              </a:rPr>
              <a:t>, </a:t>
            </a:r>
            <a:r>
              <a:rPr lang="en-US" dirty="0">
                <a:latin typeface="Sylfaen" pitchFamily="18" charset="0"/>
              </a:rPr>
              <a:t>EA-3000, </a:t>
            </a:r>
            <a:r>
              <a:rPr lang="ka-GE" dirty="0">
                <a:latin typeface="Sylfaen" pitchFamily="18" charset="0"/>
              </a:rPr>
              <a:t>ხარჯვის ნორმით 1,5-2 კგ/ჰა; </a:t>
            </a:r>
          </a:p>
          <a:p>
            <a:pPr algn="just"/>
            <a:r>
              <a:rPr lang="ka-GE" b="1" dirty="0">
                <a:latin typeface="Sylfaen" pitchFamily="18" charset="0"/>
              </a:rPr>
              <a:t>ბიტოქსიბაცილინი სკ</a:t>
            </a:r>
            <a:r>
              <a:rPr lang="ka-GE" dirty="0">
                <a:latin typeface="Sylfaen" pitchFamily="18" charset="0"/>
              </a:rPr>
              <a:t>, </a:t>
            </a:r>
            <a:r>
              <a:rPr lang="en-US" dirty="0">
                <a:latin typeface="Sylfaen" pitchFamily="18" charset="0"/>
              </a:rPr>
              <a:t>EA-1500 </a:t>
            </a:r>
            <a:r>
              <a:rPr lang="ka-GE" dirty="0">
                <a:latin typeface="Sylfaen" pitchFamily="18" charset="0"/>
              </a:rPr>
              <a:t>ხარჯვის ნორმით 1 -1,5 კგ/ჰა; </a:t>
            </a:r>
          </a:p>
          <a:p>
            <a:pPr algn="just"/>
            <a:r>
              <a:rPr lang="ka-GE" b="1" dirty="0"/>
              <a:t>დენდრობაცილინი</a:t>
            </a:r>
            <a:r>
              <a:rPr lang="en-US" b="1" dirty="0">
                <a:latin typeface="Sylfaen" pitchFamily="18" charset="0"/>
              </a:rPr>
              <a:t> </a:t>
            </a:r>
            <a:r>
              <a:rPr lang="ka-GE" b="1" dirty="0"/>
              <a:t>სკ</a:t>
            </a:r>
            <a:r>
              <a:rPr lang="ka-GE" dirty="0"/>
              <a:t>, </a:t>
            </a:r>
            <a:r>
              <a:rPr lang="en-US" dirty="0">
                <a:latin typeface="Sylfaen" pitchFamily="18" charset="0"/>
              </a:rPr>
              <a:t>EA-3000, </a:t>
            </a:r>
            <a:r>
              <a:rPr lang="ka-GE" dirty="0"/>
              <a:t>ხარჯვის ნორმით 1-3 კგ/ჰა; </a:t>
            </a:r>
          </a:p>
          <a:p>
            <a:pPr algn="just"/>
            <a:r>
              <a:rPr lang="ka-GE" b="1" dirty="0"/>
              <a:t>დიპელი 8 </a:t>
            </a:r>
            <a:r>
              <a:rPr lang="en-US" b="1" dirty="0">
                <a:latin typeface="Sylfaen" pitchFamily="18" charset="0"/>
              </a:rPr>
              <a:t>L</a:t>
            </a:r>
            <a:r>
              <a:rPr lang="ka-GE" dirty="0"/>
              <a:t> </a:t>
            </a:r>
            <a:r>
              <a:rPr lang="en-US" dirty="0">
                <a:latin typeface="Sylfaen" pitchFamily="18" charset="0"/>
              </a:rPr>
              <a:t>EA-16000</a:t>
            </a:r>
            <a:r>
              <a:rPr lang="ka-GE" dirty="0"/>
              <a:t> წარმოებულია</a:t>
            </a:r>
            <a:r>
              <a:rPr lang="en-US" dirty="0">
                <a:latin typeface="Sylfaen" pitchFamily="18" charset="0"/>
              </a:rPr>
              <a:t> </a:t>
            </a:r>
            <a:r>
              <a:rPr lang="ka-GE" dirty="0"/>
              <a:t>ამერიკული კომპანიის </a:t>
            </a:r>
            <a:r>
              <a:rPr lang="en-US" dirty="0" err="1">
                <a:latin typeface="Sylfaen" pitchFamily="18" charset="0"/>
              </a:rPr>
              <a:t>Valent</a:t>
            </a:r>
            <a:r>
              <a:rPr lang="en-US" dirty="0">
                <a:latin typeface="Sylfaen" pitchFamily="18" charset="0"/>
              </a:rPr>
              <a:t> </a:t>
            </a:r>
            <a:r>
              <a:rPr lang="en-US" dirty="0" err="1">
                <a:latin typeface="Sylfaen" pitchFamily="18" charset="0"/>
              </a:rPr>
              <a:t>bioscinces</a:t>
            </a:r>
            <a:r>
              <a:rPr lang="ka-GE" dirty="0"/>
              <a:t> მიერ</a:t>
            </a:r>
            <a:r>
              <a:rPr lang="en-US" dirty="0">
                <a:latin typeface="Sylfaen" pitchFamily="18" charset="0"/>
              </a:rPr>
              <a:t> </a:t>
            </a:r>
            <a:r>
              <a:rPr lang="ka-GE" dirty="0"/>
              <a:t>ხარჯვის ნორმით 1-1,5 ლ/ჰა.</a:t>
            </a:r>
            <a:endParaRPr lang="en-US" dirty="0">
              <a:latin typeface="Sylfaen" pitchFamily="18" charset="0"/>
            </a:endParaRPr>
          </a:p>
          <a:p>
            <a:pPr algn="just"/>
            <a:endParaRPr lang="ka-GE" dirty="0">
              <a:latin typeface="Sylfaen" pitchFamily="18" charset="0"/>
            </a:endParaRPr>
          </a:p>
        </p:txBody>
      </p:sp>
      <p:pic>
        <p:nvPicPr>
          <p:cNvPr id="4" name="Picture 3">
            <a:extLst>
              <a:ext uri="{FF2B5EF4-FFF2-40B4-BE49-F238E27FC236}">
                <a16:creationId xmlns:a16="http://schemas.microsoft.com/office/drawing/2014/main" id="{E53878B1-D4A7-4653-A4BB-08C34C8A878B}"/>
              </a:ext>
            </a:extLst>
          </p:cNvPr>
          <p:cNvPicPr>
            <a:picLocks noChangeAspect="1"/>
          </p:cNvPicPr>
          <p:nvPr/>
        </p:nvPicPr>
        <p:blipFill>
          <a:blip r:embed="rId2"/>
          <a:stretch>
            <a:fillRect/>
          </a:stretch>
        </p:blipFill>
        <p:spPr>
          <a:xfrm>
            <a:off x="9293499" y="47468"/>
            <a:ext cx="2752268" cy="1023950"/>
          </a:xfrm>
          <a:prstGeom prst="rect">
            <a:avLst/>
          </a:prstGeom>
        </p:spPr>
      </p:pic>
      <p:pic>
        <p:nvPicPr>
          <p:cNvPr id="5" name="Picture 1">
            <a:extLst>
              <a:ext uri="{FF2B5EF4-FFF2-40B4-BE49-F238E27FC236}">
                <a16:creationId xmlns:a16="http://schemas.microsoft.com/office/drawing/2014/main" id="{FFDD2A5E-3D96-4888-B450-CC7D5D57A9E3}"/>
              </a:ext>
            </a:extLst>
          </p:cNvPr>
          <p:cNvPicPr>
            <a:picLocks noChangeAspect="1"/>
          </p:cNvPicPr>
          <p:nvPr/>
        </p:nvPicPr>
        <p:blipFill>
          <a:blip r:embed="rId3"/>
          <a:stretch>
            <a:fillRect/>
          </a:stretch>
        </p:blipFill>
        <p:spPr>
          <a:xfrm>
            <a:off x="117070" y="75105"/>
            <a:ext cx="2579341" cy="996313"/>
          </a:xfrm>
          <a:prstGeom prst="rect">
            <a:avLst/>
          </a:prstGeom>
        </p:spPr>
      </p:pic>
    </p:spTree>
    <p:extLst>
      <p:ext uri="{BB962C8B-B14F-4D97-AF65-F5344CB8AC3E}">
        <p14:creationId xmlns:p14="http://schemas.microsoft.com/office/powerpoint/2010/main" val="20754761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04324" y="1306946"/>
            <a:ext cx="8765309" cy="5232400"/>
          </a:xfrm>
        </p:spPr>
        <p:txBody>
          <a:bodyPr>
            <a:noAutofit/>
          </a:bodyPr>
          <a:lstStyle/>
          <a:p>
            <a:pPr marL="0" indent="0" algn="just">
              <a:buNone/>
            </a:pPr>
            <a:r>
              <a:rPr lang="ka-GE" dirty="0">
                <a:latin typeface="Sylfaen" pitchFamily="18" charset="0"/>
              </a:rPr>
              <a:t>ბაქტერიული პრეპარატების ეფექტურობაზე ზემოქმედებას ახდენს კლიმატური ფაქტორები:</a:t>
            </a:r>
            <a:endParaRPr lang="en-US" dirty="0">
              <a:latin typeface="Sylfaen" pitchFamily="18" charset="0"/>
            </a:endParaRPr>
          </a:p>
          <a:p>
            <a:pPr algn="just"/>
            <a:r>
              <a:rPr lang="gl-ES" dirty="0">
                <a:latin typeface="Sylfaen" pitchFamily="18" charset="0"/>
              </a:rPr>
              <a:t>ჰაერის ტემპერატურა,</a:t>
            </a:r>
            <a:endParaRPr lang="en-US" dirty="0">
              <a:latin typeface="Sylfaen" pitchFamily="18" charset="0"/>
            </a:endParaRPr>
          </a:p>
          <a:p>
            <a:pPr algn="just"/>
            <a:r>
              <a:rPr lang="en-US" dirty="0">
                <a:latin typeface="Sylfaen" pitchFamily="18" charset="0"/>
              </a:rPr>
              <a:t> </a:t>
            </a:r>
            <a:r>
              <a:rPr lang="en-US" dirty="0" err="1">
                <a:latin typeface="Sylfaen" pitchFamily="18" charset="0"/>
              </a:rPr>
              <a:t>მზის</a:t>
            </a:r>
            <a:r>
              <a:rPr lang="en-US" dirty="0">
                <a:latin typeface="Sylfaen" pitchFamily="18" charset="0"/>
              </a:rPr>
              <a:t> </a:t>
            </a:r>
            <a:r>
              <a:rPr lang="ka-GE" dirty="0">
                <a:latin typeface="Sylfaen" pitchFamily="18" charset="0"/>
              </a:rPr>
              <a:t>ნათება</a:t>
            </a:r>
            <a:endParaRPr lang="en-US" dirty="0">
              <a:latin typeface="Sylfaen" pitchFamily="18" charset="0"/>
            </a:endParaRPr>
          </a:p>
          <a:p>
            <a:pPr algn="just"/>
            <a:r>
              <a:rPr lang="en-US" dirty="0">
                <a:latin typeface="Sylfaen" pitchFamily="18" charset="0"/>
              </a:rPr>
              <a:t> </a:t>
            </a:r>
            <a:r>
              <a:rPr lang="en-US" dirty="0" err="1">
                <a:latin typeface="Sylfaen" pitchFamily="18" charset="0"/>
              </a:rPr>
              <a:t>რადიაცია</a:t>
            </a:r>
            <a:r>
              <a:rPr lang="en-US" dirty="0">
                <a:latin typeface="Sylfaen" pitchFamily="18" charset="0"/>
              </a:rPr>
              <a:t>.</a:t>
            </a:r>
          </a:p>
          <a:p>
            <a:pPr marL="0" indent="0" algn="just">
              <a:buNone/>
            </a:pPr>
            <a:r>
              <a:rPr lang="ka-GE" dirty="0">
                <a:latin typeface="Sylfaen" pitchFamily="18" charset="0"/>
              </a:rPr>
              <a:t>სტაბილური ეფექტი მიიღება  20–30 </a:t>
            </a:r>
            <a:r>
              <a:rPr lang="en-US" dirty="0">
                <a:latin typeface="Sylfaen" pitchFamily="18" charset="0"/>
              </a:rPr>
              <a:t>C</a:t>
            </a:r>
            <a:r>
              <a:rPr lang="ka-GE" dirty="0">
                <a:latin typeface="Sylfaen" pitchFamily="18" charset="0"/>
              </a:rPr>
              <a:t> ტეპერატურის დროს.  მინიმალური ზღვარი შეადგენს 10 -13</a:t>
            </a:r>
            <a:r>
              <a:rPr lang="en-US" dirty="0">
                <a:latin typeface="Sylfaen" pitchFamily="18" charset="0"/>
              </a:rPr>
              <a:t> C</a:t>
            </a:r>
            <a:r>
              <a:rPr lang="ka-GE" dirty="0">
                <a:latin typeface="Sylfaen" pitchFamily="18" charset="0"/>
              </a:rPr>
              <a:t> გრადუსს რომლის  დროსაც არაეფექტურია ბიოპრეპარატების გამოყენება. მაღალი მზის ინსოლაცია და რადიაცია უარყოფითად მოქმედებს  ბაქტერიული პრეპარატების მოქმედების ხანგრძლივობაზე. </a:t>
            </a:r>
            <a:endParaRPr lang="en-US" sz="2000" dirty="0">
              <a:latin typeface="Sylfaen" pitchFamily="18" charset="0"/>
            </a:endParaRPr>
          </a:p>
        </p:txBody>
      </p:sp>
      <p:pic>
        <p:nvPicPr>
          <p:cNvPr id="4" name="Picture 3">
            <a:extLst>
              <a:ext uri="{FF2B5EF4-FFF2-40B4-BE49-F238E27FC236}">
                <a16:creationId xmlns:a16="http://schemas.microsoft.com/office/drawing/2014/main" id="{E53878B1-D4A7-4653-A4BB-08C34C8A878B}"/>
              </a:ext>
            </a:extLst>
          </p:cNvPr>
          <p:cNvPicPr>
            <a:picLocks noChangeAspect="1"/>
          </p:cNvPicPr>
          <p:nvPr/>
        </p:nvPicPr>
        <p:blipFill>
          <a:blip r:embed="rId2"/>
          <a:stretch>
            <a:fillRect/>
          </a:stretch>
        </p:blipFill>
        <p:spPr>
          <a:xfrm>
            <a:off x="9293499" y="47468"/>
            <a:ext cx="2752268" cy="1023950"/>
          </a:xfrm>
          <a:prstGeom prst="rect">
            <a:avLst/>
          </a:prstGeom>
        </p:spPr>
      </p:pic>
      <p:pic>
        <p:nvPicPr>
          <p:cNvPr id="5" name="Picture 1">
            <a:extLst>
              <a:ext uri="{FF2B5EF4-FFF2-40B4-BE49-F238E27FC236}">
                <a16:creationId xmlns:a16="http://schemas.microsoft.com/office/drawing/2014/main" id="{FFDD2A5E-3D96-4888-B450-CC7D5D57A9E3}"/>
              </a:ext>
            </a:extLst>
          </p:cNvPr>
          <p:cNvPicPr>
            <a:picLocks noChangeAspect="1"/>
          </p:cNvPicPr>
          <p:nvPr/>
        </p:nvPicPr>
        <p:blipFill>
          <a:blip r:embed="rId3"/>
          <a:stretch>
            <a:fillRect/>
          </a:stretch>
        </p:blipFill>
        <p:spPr>
          <a:xfrm>
            <a:off x="117070" y="75105"/>
            <a:ext cx="2579341" cy="996313"/>
          </a:xfrm>
          <a:prstGeom prst="rect">
            <a:avLst/>
          </a:prstGeom>
        </p:spPr>
      </p:pic>
    </p:spTree>
    <p:extLst>
      <p:ext uri="{BB962C8B-B14F-4D97-AF65-F5344CB8AC3E}">
        <p14:creationId xmlns:p14="http://schemas.microsoft.com/office/powerpoint/2010/main" val="42610041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9455" y="1634838"/>
            <a:ext cx="11259127" cy="4479636"/>
          </a:xfrm>
        </p:spPr>
        <p:txBody>
          <a:bodyPr>
            <a:normAutofit/>
          </a:bodyPr>
          <a:lstStyle/>
          <a:p>
            <a:pPr algn="just"/>
            <a:endParaRPr lang="en-US" dirty="0">
              <a:latin typeface="Sylfaen" pitchFamily="18" charset="0"/>
            </a:endParaRPr>
          </a:p>
          <a:p>
            <a:pPr algn="just">
              <a:buNone/>
            </a:pPr>
            <a:r>
              <a:rPr lang="en-US" dirty="0">
                <a:latin typeface="Sylfaen" pitchFamily="18" charset="0"/>
              </a:rPr>
              <a:t>       </a:t>
            </a:r>
            <a:r>
              <a:rPr lang="ka-GE" dirty="0">
                <a:latin typeface="Sylfaen" pitchFamily="18" charset="0"/>
              </a:rPr>
              <a:t>შესხურებისათვის ოპტიმალური პერიოდია დილა ან საღამო. ქარის სიჩქარე არ უნდა აღემატებოდეს 3-5 მ/წ. მოღრუბლული ამინდი საშუალო ტემპერატურით წარმოადგენს საუკეთესო პირობებს შესხურებისათვის.ჰაერის ტენიანობა არ ახდენს გავლენას ბიოპრეპარატების ეფექტურობაზე. თანამედროვე ბიოპრეპარატებს გააჩნიათ კარგი მიმწეპებლობა ფოთლის ზედაპირზე და ამდენად მცირე წვიმა მოკლე დრის პირობებში არ ახდენს ზეგავლენას პრეპარატების ეფექტურობაზე. ძლიერი ხანგრძლივი წვიმის დროს საჭიროა დამუშავების განმეორება.</a:t>
            </a:r>
            <a:endParaRPr lang="en-US" dirty="0"/>
          </a:p>
        </p:txBody>
      </p:sp>
      <p:pic>
        <p:nvPicPr>
          <p:cNvPr id="4" name="Picture 3">
            <a:extLst>
              <a:ext uri="{FF2B5EF4-FFF2-40B4-BE49-F238E27FC236}">
                <a16:creationId xmlns:a16="http://schemas.microsoft.com/office/drawing/2014/main" id="{E53878B1-D4A7-4653-A4BB-08C34C8A878B}"/>
              </a:ext>
            </a:extLst>
          </p:cNvPr>
          <p:cNvPicPr>
            <a:picLocks noChangeAspect="1"/>
          </p:cNvPicPr>
          <p:nvPr/>
        </p:nvPicPr>
        <p:blipFill>
          <a:blip r:embed="rId2"/>
          <a:stretch>
            <a:fillRect/>
          </a:stretch>
        </p:blipFill>
        <p:spPr>
          <a:xfrm>
            <a:off x="9293499" y="47468"/>
            <a:ext cx="2752268" cy="1023950"/>
          </a:xfrm>
          <a:prstGeom prst="rect">
            <a:avLst/>
          </a:prstGeom>
        </p:spPr>
      </p:pic>
      <p:pic>
        <p:nvPicPr>
          <p:cNvPr id="5" name="Picture 1">
            <a:extLst>
              <a:ext uri="{FF2B5EF4-FFF2-40B4-BE49-F238E27FC236}">
                <a16:creationId xmlns:a16="http://schemas.microsoft.com/office/drawing/2014/main" id="{FFDD2A5E-3D96-4888-B450-CC7D5D57A9E3}"/>
              </a:ext>
            </a:extLst>
          </p:cNvPr>
          <p:cNvPicPr>
            <a:picLocks noChangeAspect="1"/>
          </p:cNvPicPr>
          <p:nvPr/>
        </p:nvPicPr>
        <p:blipFill>
          <a:blip r:embed="rId3"/>
          <a:stretch>
            <a:fillRect/>
          </a:stretch>
        </p:blipFill>
        <p:spPr>
          <a:xfrm>
            <a:off x="117070" y="75105"/>
            <a:ext cx="2579341" cy="996313"/>
          </a:xfrm>
          <a:prstGeom prst="rect">
            <a:avLst/>
          </a:prstGeom>
        </p:spPr>
      </p:pic>
    </p:spTree>
    <p:extLst>
      <p:ext uri="{BB962C8B-B14F-4D97-AF65-F5344CB8AC3E}">
        <p14:creationId xmlns:p14="http://schemas.microsoft.com/office/powerpoint/2010/main" val="1408960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89382" y="217344"/>
            <a:ext cx="7924800" cy="1325563"/>
          </a:xfrm>
        </p:spPr>
        <p:txBody>
          <a:bodyPr>
            <a:normAutofit fontScale="90000"/>
          </a:bodyPr>
          <a:lstStyle/>
          <a:p>
            <a:br>
              <a:rPr lang="ka-GE" sz="3200" dirty="0">
                <a:solidFill>
                  <a:schemeClr val="accent1">
                    <a:lumMod val="75000"/>
                  </a:schemeClr>
                </a:solidFill>
              </a:rPr>
            </a:br>
            <a:br>
              <a:rPr lang="ka-GE" sz="3200" dirty="0">
                <a:solidFill>
                  <a:schemeClr val="accent1">
                    <a:lumMod val="75000"/>
                  </a:schemeClr>
                </a:solidFill>
              </a:rPr>
            </a:br>
            <a:r>
              <a:rPr lang="ka-GE" sz="3200" dirty="0">
                <a:solidFill>
                  <a:schemeClr val="accent1">
                    <a:lumMod val="75000"/>
                  </a:schemeClr>
                </a:solidFill>
              </a:rPr>
              <a:t>პესტიციდების გამოყენების მეთოდები</a:t>
            </a:r>
            <a:endParaRPr lang="en-US" sz="3200" dirty="0">
              <a:solidFill>
                <a:schemeClr val="accent1">
                  <a:lumMod val="75000"/>
                </a:schemeClr>
              </a:solidFill>
              <a:latin typeface="AcadNusx" pitchFamily="2" charset="0"/>
            </a:endParaRPr>
          </a:p>
        </p:txBody>
      </p:sp>
      <p:sp>
        <p:nvSpPr>
          <p:cNvPr id="3" name="Content Placeholder 2"/>
          <p:cNvSpPr>
            <a:spLocks noGrp="1"/>
          </p:cNvSpPr>
          <p:nvPr>
            <p:ph idx="1"/>
          </p:nvPr>
        </p:nvSpPr>
        <p:spPr>
          <a:xfrm>
            <a:off x="572656" y="1542907"/>
            <a:ext cx="11351490" cy="4590472"/>
          </a:xfrm>
        </p:spPr>
        <p:txBody>
          <a:bodyPr>
            <a:noAutofit/>
          </a:bodyPr>
          <a:lstStyle/>
          <a:p>
            <a:pPr lvl="0"/>
            <a:r>
              <a:rPr lang="ka-GE" dirty="0">
                <a:latin typeface="+mj-lt"/>
              </a:rPr>
              <a:t>მსხვილწვეთოვანი – შესხურება რომლის დროსაც სითხის არანაკლებ 80% სხურდება წვეთების ზომით არანაკლებ 150 მიკრონისა;</a:t>
            </a:r>
          </a:p>
          <a:p>
            <a:pPr lvl="0"/>
            <a:r>
              <a:rPr lang="ka-GE" dirty="0">
                <a:latin typeface="+mj-lt"/>
              </a:rPr>
              <a:t>წვრილწვეთოვანი -შესხურება რომლის დროსაც სითხის არანაკლებ 80% სხურდება წვეთების ზომით არანაკლებ  50 -  150 მიკრონისა;</a:t>
            </a:r>
          </a:p>
          <a:p>
            <a:pPr lvl="0"/>
            <a:r>
              <a:rPr lang="ka-GE" dirty="0"/>
              <a:t>ულტრამცირემოცულობიანი – შესხურება წვრილწვეთოვანი შესხურება ხარჯვის ნორმით 5 ლიტრამდე 1ჰა/ზე.</a:t>
            </a:r>
          </a:p>
          <a:p>
            <a:pPr lvl="0"/>
            <a:r>
              <a:rPr lang="ka-GE" dirty="0"/>
              <a:t>აეროზოლური შესხურება – წვეთის ზომა 50 მიკრონამდე;</a:t>
            </a:r>
          </a:p>
          <a:p>
            <a:pPr lvl="0"/>
            <a:r>
              <a:rPr lang="ka-GE" dirty="0"/>
              <a:t>თერმული ნისლის ტექნოლოგია</a:t>
            </a:r>
            <a:endParaRPr lang="en-US" dirty="0"/>
          </a:p>
          <a:p>
            <a:pPr lvl="0"/>
            <a:endParaRPr lang="ka-GE" dirty="0">
              <a:latin typeface="+mj-lt"/>
            </a:endParaRPr>
          </a:p>
          <a:p>
            <a:pPr lvl="0"/>
            <a:endParaRPr lang="ka-GE" dirty="0">
              <a:latin typeface="+mj-lt"/>
            </a:endParaRPr>
          </a:p>
        </p:txBody>
      </p:sp>
      <p:pic>
        <p:nvPicPr>
          <p:cNvPr id="4" name="Picture 3">
            <a:extLst>
              <a:ext uri="{FF2B5EF4-FFF2-40B4-BE49-F238E27FC236}">
                <a16:creationId xmlns:a16="http://schemas.microsoft.com/office/drawing/2014/main" id="{E53878B1-D4A7-4653-A4BB-08C34C8A878B}"/>
              </a:ext>
            </a:extLst>
          </p:cNvPr>
          <p:cNvPicPr>
            <a:picLocks noChangeAspect="1"/>
          </p:cNvPicPr>
          <p:nvPr/>
        </p:nvPicPr>
        <p:blipFill>
          <a:blip r:embed="rId2"/>
          <a:stretch>
            <a:fillRect/>
          </a:stretch>
        </p:blipFill>
        <p:spPr>
          <a:xfrm>
            <a:off x="9293499" y="47468"/>
            <a:ext cx="2752268" cy="1023950"/>
          </a:xfrm>
          <a:prstGeom prst="rect">
            <a:avLst/>
          </a:prstGeom>
        </p:spPr>
      </p:pic>
      <p:pic>
        <p:nvPicPr>
          <p:cNvPr id="5" name="Picture 1">
            <a:extLst>
              <a:ext uri="{FF2B5EF4-FFF2-40B4-BE49-F238E27FC236}">
                <a16:creationId xmlns:a16="http://schemas.microsoft.com/office/drawing/2014/main" id="{FFDD2A5E-3D96-4888-B450-CC7D5D57A9E3}"/>
              </a:ext>
            </a:extLst>
          </p:cNvPr>
          <p:cNvPicPr>
            <a:picLocks noChangeAspect="1"/>
          </p:cNvPicPr>
          <p:nvPr/>
        </p:nvPicPr>
        <p:blipFill>
          <a:blip r:embed="rId3"/>
          <a:stretch>
            <a:fillRect/>
          </a:stretch>
        </p:blipFill>
        <p:spPr>
          <a:xfrm>
            <a:off x="117070" y="75105"/>
            <a:ext cx="2579341" cy="996313"/>
          </a:xfrm>
          <a:prstGeom prst="rect">
            <a:avLst/>
          </a:prstGeom>
        </p:spPr>
      </p:pic>
    </p:spTree>
    <p:extLst>
      <p:ext uri="{BB962C8B-B14F-4D97-AF65-F5344CB8AC3E}">
        <p14:creationId xmlns:p14="http://schemas.microsoft.com/office/powerpoint/2010/main" val="19783250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06254" y="1090179"/>
            <a:ext cx="7225145" cy="891021"/>
          </a:xfrm>
        </p:spPr>
        <p:txBody>
          <a:bodyPr>
            <a:normAutofit/>
          </a:bodyPr>
          <a:lstStyle/>
          <a:p>
            <a:pPr algn="ctr"/>
            <a:r>
              <a:rPr lang="ka-GE" sz="2400" dirty="0">
                <a:solidFill>
                  <a:schemeClr val="accent1">
                    <a:lumMod val="75000"/>
                  </a:schemeClr>
                </a:solidFill>
                <a:latin typeface="AcadNusx" pitchFamily="2" charset="0"/>
              </a:rPr>
              <a:t>დისპესიულობა  წვეთების ზომის მიხედვით         კლასიფიცირდება შემდეგ სახით:</a:t>
            </a:r>
            <a:endParaRPr lang="en-US" sz="2400" dirty="0">
              <a:solidFill>
                <a:schemeClr val="accent1">
                  <a:lumMod val="75000"/>
                </a:schemeClr>
              </a:solidFill>
              <a:latin typeface="AcadNusx" pitchFamily="2"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418121204"/>
              </p:ext>
            </p:extLst>
          </p:nvPr>
        </p:nvGraphicFramePr>
        <p:xfrm>
          <a:off x="1431637" y="1981200"/>
          <a:ext cx="8499762" cy="4572000"/>
        </p:xfrm>
        <a:graphic>
          <a:graphicData uri="http://schemas.openxmlformats.org/drawingml/2006/table">
            <a:tbl>
              <a:tblPr firstRow="1" firstCol="1" lastRow="1" lastCol="1" bandRow="1" bandCol="1">
                <a:tableStyleId>{5940675A-B579-460E-94D1-54222C63F5DA}</a:tableStyleId>
              </a:tblPr>
              <a:tblGrid>
                <a:gridCol w="2778768">
                  <a:extLst>
                    <a:ext uri="{9D8B030D-6E8A-4147-A177-3AD203B41FA5}">
                      <a16:colId xmlns:a16="http://schemas.microsoft.com/office/drawing/2014/main" val="20000"/>
                    </a:ext>
                  </a:extLst>
                </a:gridCol>
                <a:gridCol w="2656176">
                  <a:extLst>
                    <a:ext uri="{9D8B030D-6E8A-4147-A177-3AD203B41FA5}">
                      <a16:colId xmlns:a16="http://schemas.microsoft.com/office/drawing/2014/main" val="20001"/>
                    </a:ext>
                  </a:extLst>
                </a:gridCol>
                <a:gridCol w="3064818">
                  <a:extLst>
                    <a:ext uri="{9D8B030D-6E8A-4147-A177-3AD203B41FA5}">
                      <a16:colId xmlns:a16="http://schemas.microsoft.com/office/drawing/2014/main" val="20002"/>
                    </a:ext>
                  </a:extLst>
                </a:gridCol>
              </a:tblGrid>
              <a:tr h="762000">
                <a:tc>
                  <a:txBody>
                    <a:bodyPr/>
                    <a:lstStyle/>
                    <a:p>
                      <a:pPr algn="just">
                        <a:lnSpc>
                          <a:spcPct val="150000"/>
                        </a:lnSpc>
                        <a:spcAft>
                          <a:spcPts val="0"/>
                        </a:spcAft>
                      </a:pPr>
                      <a:r>
                        <a:rPr lang="en-US" sz="2000" b="1" dirty="0" err="1">
                          <a:effectLst/>
                          <a:latin typeface="AcadNusx" pitchFamily="2" charset="0"/>
                        </a:rPr>
                        <a:t>wveTis</a:t>
                      </a:r>
                      <a:r>
                        <a:rPr lang="en-US" sz="2000" b="1" dirty="0">
                          <a:effectLst/>
                          <a:latin typeface="AcadNusx" pitchFamily="2" charset="0"/>
                        </a:rPr>
                        <a:t> </a:t>
                      </a:r>
                      <a:r>
                        <a:rPr lang="en-US" sz="2000" b="1" dirty="0" err="1">
                          <a:effectLst/>
                          <a:latin typeface="AcadNusx" pitchFamily="2" charset="0"/>
                        </a:rPr>
                        <a:t>diametri</a:t>
                      </a:r>
                      <a:r>
                        <a:rPr lang="en-US" sz="2000" b="1" dirty="0">
                          <a:effectLst/>
                          <a:latin typeface="AcadNusx" pitchFamily="2" charset="0"/>
                        </a:rPr>
                        <a:t>,</a:t>
                      </a:r>
                    </a:p>
                    <a:p>
                      <a:pPr algn="just">
                        <a:lnSpc>
                          <a:spcPct val="150000"/>
                        </a:lnSpc>
                        <a:spcAft>
                          <a:spcPts val="0"/>
                        </a:spcAft>
                      </a:pPr>
                      <a:r>
                        <a:rPr lang="en-US" sz="2000" b="1" dirty="0" err="1">
                          <a:effectLst/>
                          <a:latin typeface="AcadNusx" pitchFamily="2" charset="0"/>
                        </a:rPr>
                        <a:t>mikronebSi</a:t>
                      </a:r>
                      <a:endParaRPr lang="en-US" sz="2000" b="1" dirty="0">
                        <a:solidFill>
                          <a:sysClr val="windowText" lastClr="000000"/>
                        </a:solidFill>
                        <a:effectLst/>
                        <a:latin typeface="AcadNusx" pitchFamily="2" charset="0"/>
                        <a:ea typeface="Times New Roman"/>
                      </a:endParaRPr>
                    </a:p>
                  </a:txBody>
                  <a:tcPr marL="68580" marR="68580" marT="0" marB="0"/>
                </a:tc>
                <a:tc>
                  <a:txBody>
                    <a:bodyPr/>
                    <a:lstStyle/>
                    <a:p>
                      <a:pPr algn="just">
                        <a:lnSpc>
                          <a:spcPct val="150000"/>
                        </a:lnSpc>
                        <a:spcAft>
                          <a:spcPts val="0"/>
                        </a:spcAft>
                      </a:pPr>
                      <a:r>
                        <a:rPr lang="en-US" sz="2000" b="1" dirty="0" err="1">
                          <a:effectLst/>
                          <a:latin typeface="AcadNusx" pitchFamily="2" charset="0"/>
                        </a:rPr>
                        <a:t>mdgomareoba</a:t>
                      </a:r>
                      <a:endParaRPr lang="en-US" sz="2000" b="1" dirty="0">
                        <a:solidFill>
                          <a:sysClr val="windowText" lastClr="000000"/>
                        </a:solidFill>
                        <a:effectLst/>
                        <a:latin typeface="AcadNusx" pitchFamily="2" charset="0"/>
                        <a:ea typeface="Times New Roman"/>
                      </a:endParaRPr>
                    </a:p>
                  </a:txBody>
                  <a:tcPr marL="68580" marR="68580" marT="0" marB="0"/>
                </a:tc>
                <a:tc>
                  <a:txBody>
                    <a:bodyPr/>
                    <a:lstStyle/>
                    <a:p>
                      <a:pPr algn="just">
                        <a:lnSpc>
                          <a:spcPct val="150000"/>
                        </a:lnSpc>
                        <a:spcAft>
                          <a:spcPts val="0"/>
                        </a:spcAft>
                      </a:pPr>
                      <a:r>
                        <a:rPr lang="en-US" sz="2000" b="1" dirty="0" err="1">
                          <a:effectLst/>
                          <a:latin typeface="AcadNusx" pitchFamily="2" charset="0"/>
                        </a:rPr>
                        <a:t>gamoyeneba</a:t>
                      </a:r>
                      <a:endParaRPr lang="en-US" sz="2000" b="1" dirty="0">
                        <a:solidFill>
                          <a:sysClr val="windowText" lastClr="000000"/>
                        </a:solidFill>
                        <a:effectLst/>
                        <a:latin typeface="AcadNusx" pitchFamily="2" charset="0"/>
                        <a:ea typeface="Times New Roman"/>
                      </a:endParaRPr>
                    </a:p>
                  </a:txBody>
                  <a:tcPr marL="68580" marR="68580" marT="0" marB="0"/>
                </a:tc>
                <a:extLst>
                  <a:ext uri="{0D108BD9-81ED-4DB2-BD59-A6C34878D82A}">
                    <a16:rowId xmlns:a16="http://schemas.microsoft.com/office/drawing/2014/main" val="10000"/>
                  </a:ext>
                </a:extLst>
              </a:tr>
              <a:tr h="710805">
                <a:tc>
                  <a:txBody>
                    <a:bodyPr/>
                    <a:lstStyle/>
                    <a:p>
                      <a:pPr>
                        <a:lnSpc>
                          <a:spcPct val="150000"/>
                        </a:lnSpc>
                        <a:spcAft>
                          <a:spcPts val="0"/>
                        </a:spcAft>
                        <a:tabLst>
                          <a:tab pos="600075" algn="l"/>
                        </a:tabLst>
                      </a:pPr>
                      <a:r>
                        <a:rPr lang="en-US" sz="2000" dirty="0">
                          <a:effectLst/>
                          <a:latin typeface="AcadNusx" pitchFamily="2" charset="0"/>
                        </a:rPr>
                        <a:t>500 - 600</a:t>
                      </a:r>
                      <a:endParaRPr lang="en-US" sz="2000" dirty="0">
                        <a:solidFill>
                          <a:sysClr val="windowText" lastClr="000000"/>
                        </a:solidFill>
                        <a:effectLst/>
                        <a:latin typeface="AcadNusx" pitchFamily="2" charset="0"/>
                        <a:ea typeface="Times New Roman"/>
                      </a:endParaRPr>
                    </a:p>
                  </a:txBody>
                  <a:tcPr marL="68580" marR="68580" marT="0" marB="0"/>
                </a:tc>
                <a:tc>
                  <a:txBody>
                    <a:bodyPr/>
                    <a:lstStyle/>
                    <a:p>
                      <a:pPr algn="just">
                        <a:lnSpc>
                          <a:spcPct val="150000"/>
                        </a:lnSpc>
                        <a:spcAft>
                          <a:spcPts val="0"/>
                        </a:spcAft>
                      </a:pPr>
                      <a:r>
                        <a:rPr lang="en-US" sz="2000" dirty="0" err="1">
                          <a:effectLst/>
                          <a:latin typeface="AcadNusx" pitchFamily="2" charset="0"/>
                        </a:rPr>
                        <a:t>wvima</a:t>
                      </a:r>
                      <a:endParaRPr lang="en-US" sz="2000" dirty="0">
                        <a:solidFill>
                          <a:sysClr val="windowText" lastClr="000000"/>
                        </a:solidFill>
                        <a:effectLst/>
                        <a:latin typeface="AcadNusx" pitchFamily="2" charset="0"/>
                        <a:ea typeface="Times New Roman"/>
                      </a:endParaRPr>
                    </a:p>
                  </a:txBody>
                  <a:tcPr marL="68580" marR="68580" marT="0" marB="0"/>
                </a:tc>
                <a:tc>
                  <a:txBody>
                    <a:bodyPr/>
                    <a:lstStyle/>
                    <a:p>
                      <a:pPr algn="just">
                        <a:lnSpc>
                          <a:spcPct val="150000"/>
                        </a:lnSpc>
                        <a:spcAft>
                          <a:spcPts val="0"/>
                        </a:spcAft>
                      </a:pPr>
                      <a:r>
                        <a:rPr lang="en-US" sz="2000" dirty="0" err="1">
                          <a:effectLst/>
                          <a:latin typeface="AcadNusx" pitchFamily="2" charset="0"/>
                        </a:rPr>
                        <a:t>tradiciuli</a:t>
                      </a:r>
                      <a:endParaRPr lang="en-US" sz="2000" dirty="0">
                        <a:effectLst/>
                        <a:latin typeface="AcadNusx" pitchFamily="2" charset="0"/>
                      </a:endParaRPr>
                    </a:p>
                    <a:p>
                      <a:pPr algn="just">
                        <a:lnSpc>
                          <a:spcPct val="150000"/>
                        </a:lnSpc>
                        <a:spcAft>
                          <a:spcPts val="0"/>
                        </a:spcAft>
                      </a:pPr>
                      <a:r>
                        <a:rPr lang="en-US" sz="2000" dirty="0">
                          <a:effectLst/>
                          <a:latin typeface="AcadNusx" pitchFamily="2" charset="0"/>
                        </a:rPr>
                        <a:t> </a:t>
                      </a:r>
                      <a:r>
                        <a:rPr lang="en-US" sz="2000" dirty="0" err="1">
                          <a:effectLst/>
                          <a:latin typeface="AcadNusx" pitchFamily="2" charset="0"/>
                        </a:rPr>
                        <a:t>Semasxureblebi</a:t>
                      </a:r>
                      <a:endParaRPr lang="en-US" sz="2000" dirty="0">
                        <a:solidFill>
                          <a:sysClr val="windowText" lastClr="000000"/>
                        </a:solidFill>
                        <a:effectLst/>
                        <a:latin typeface="AcadNusx" pitchFamily="2" charset="0"/>
                        <a:ea typeface="Times New Roman"/>
                      </a:endParaRPr>
                    </a:p>
                  </a:txBody>
                  <a:tcPr marL="68580" marR="68580" marT="0" marB="0"/>
                </a:tc>
                <a:extLst>
                  <a:ext uri="{0D108BD9-81ED-4DB2-BD59-A6C34878D82A}">
                    <a16:rowId xmlns:a16="http://schemas.microsoft.com/office/drawing/2014/main" val="10001"/>
                  </a:ext>
                </a:extLst>
              </a:tr>
              <a:tr h="710805">
                <a:tc>
                  <a:txBody>
                    <a:bodyPr/>
                    <a:lstStyle/>
                    <a:p>
                      <a:pPr>
                        <a:lnSpc>
                          <a:spcPct val="150000"/>
                        </a:lnSpc>
                        <a:spcAft>
                          <a:spcPts val="0"/>
                        </a:spcAft>
                        <a:tabLst>
                          <a:tab pos="581025" algn="l"/>
                        </a:tabLst>
                      </a:pPr>
                      <a:r>
                        <a:rPr lang="en-US" sz="2000" dirty="0">
                          <a:effectLst/>
                          <a:latin typeface="AcadNusx" pitchFamily="2" charset="0"/>
                        </a:rPr>
                        <a:t>400 - 300</a:t>
                      </a:r>
                      <a:endParaRPr lang="en-US" sz="2000" dirty="0">
                        <a:solidFill>
                          <a:sysClr val="windowText" lastClr="000000"/>
                        </a:solidFill>
                        <a:effectLst/>
                        <a:latin typeface="AcadNusx" pitchFamily="2" charset="0"/>
                        <a:ea typeface="Times New Roman"/>
                      </a:endParaRPr>
                    </a:p>
                  </a:txBody>
                  <a:tcPr marL="68580" marR="68580" marT="0" marB="0"/>
                </a:tc>
                <a:tc>
                  <a:txBody>
                    <a:bodyPr/>
                    <a:lstStyle/>
                    <a:p>
                      <a:pPr marL="0" marR="0" indent="0" algn="just" defTabSz="457200" rtl="0" eaLnBrk="1" fontAlgn="auto" latinLnBrk="0" hangingPunct="1">
                        <a:lnSpc>
                          <a:spcPct val="150000"/>
                        </a:lnSpc>
                        <a:spcBef>
                          <a:spcPts val="0"/>
                        </a:spcBef>
                        <a:spcAft>
                          <a:spcPts val="0"/>
                        </a:spcAft>
                        <a:buClrTx/>
                        <a:buSzTx/>
                        <a:buFontTx/>
                        <a:buNone/>
                        <a:tabLst/>
                        <a:defRPr/>
                      </a:pPr>
                      <a:r>
                        <a:rPr lang="en-US" sz="2000" dirty="0">
                          <a:effectLst/>
                          <a:latin typeface="AcadNusx" pitchFamily="2" charset="0"/>
                        </a:rPr>
                        <a:t> </a:t>
                      </a:r>
                      <a:r>
                        <a:rPr lang="en-US" sz="2000" dirty="0" err="1">
                          <a:effectLst/>
                          <a:latin typeface="AcadNusx" pitchFamily="2" charset="0"/>
                        </a:rPr>
                        <a:t>susti</a:t>
                      </a:r>
                      <a:r>
                        <a:rPr lang="en-US" sz="2000" dirty="0">
                          <a:effectLst/>
                          <a:latin typeface="AcadNusx" pitchFamily="2" charset="0"/>
                        </a:rPr>
                        <a:t> </a:t>
                      </a:r>
                      <a:r>
                        <a:rPr lang="en-US" sz="2000" dirty="0" err="1">
                          <a:effectLst/>
                          <a:latin typeface="AcadNusx" pitchFamily="2" charset="0"/>
                        </a:rPr>
                        <a:t>wvima</a:t>
                      </a:r>
                      <a:endParaRPr lang="en-US" sz="2000" dirty="0">
                        <a:solidFill>
                          <a:sysClr val="windowText" lastClr="000000"/>
                        </a:solidFill>
                        <a:effectLst/>
                        <a:latin typeface="AcadNusx" pitchFamily="2" charset="0"/>
                        <a:ea typeface="Times New Roman"/>
                      </a:endParaRPr>
                    </a:p>
                    <a:p>
                      <a:pPr algn="just">
                        <a:lnSpc>
                          <a:spcPct val="150000"/>
                        </a:lnSpc>
                        <a:spcAft>
                          <a:spcPts val="0"/>
                        </a:spcAft>
                      </a:pPr>
                      <a:endParaRPr lang="en-US" sz="2000" dirty="0">
                        <a:solidFill>
                          <a:sysClr val="windowText" lastClr="000000"/>
                        </a:solidFill>
                        <a:effectLst/>
                        <a:latin typeface="AcadNusx" pitchFamily="2" charset="0"/>
                        <a:ea typeface="Times New Roman"/>
                      </a:endParaRPr>
                    </a:p>
                  </a:txBody>
                  <a:tcPr marL="68580" marR="68580" marT="0" marB="0"/>
                </a:tc>
                <a:tc>
                  <a:txBody>
                    <a:bodyPr/>
                    <a:lstStyle/>
                    <a:p>
                      <a:pPr algn="just">
                        <a:lnSpc>
                          <a:spcPct val="150000"/>
                        </a:lnSpc>
                        <a:spcAft>
                          <a:spcPts val="0"/>
                        </a:spcAft>
                      </a:pPr>
                      <a:r>
                        <a:rPr lang="en-US" sz="2000" dirty="0" err="1">
                          <a:effectLst/>
                          <a:latin typeface="AcadNusx" pitchFamily="2" charset="0"/>
                        </a:rPr>
                        <a:t>tradiciuli</a:t>
                      </a:r>
                      <a:endParaRPr lang="en-US" sz="2000" dirty="0">
                        <a:effectLst/>
                        <a:latin typeface="AcadNusx" pitchFamily="2" charset="0"/>
                      </a:endParaRPr>
                    </a:p>
                    <a:p>
                      <a:pPr algn="just">
                        <a:lnSpc>
                          <a:spcPct val="150000"/>
                        </a:lnSpc>
                        <a:spcAft>
                          <a:spcPts val="0"/>
                        </a:spcAft>
                      </a:pPr>
                      <a:r>
                        <a:rPr lang="en-US" sz="2000" dirty="0">
                          <a:effectLst/>
                          <a:latin typeface="AcadNusx" pitchFamily="2" charset="0"/>
                        </a:rPr>
                        <a:t> </a:t>
                      </a:r>
                      <a:r>
                        <a:rPr lang="en-US" sz="2000" dirty="0" err="1">
                          <a:effectLst/>
                          <a:latin typeface="AcadNusx" pitchFamily="2" charset="0"/>
                        </a:rPr>
                        <a:t>Semasxureblebi</a:t>
                      </a:r>
                      <a:endParaRPr lang="en-US" sz="2000" dirty="0">
                        <a:solidFill>
                          <a:sysClr val="windowText" lastClr="000000"/>
                        </a:solidFill>
                        <a:effectLst/>
                        <a:latin typeface="AcadNusx" pitchFamily="2" charset="0"/>
                        <a:ea typeface="Times New Roman"/>
                      </a:endParaRPr>
                    </a:p>
                  </a:txBody>
                  <a:tcPr marL="68580" marR="68580" marT="0" marB="0"/>
                </a:tc>
                <a:extLst>
                  <a:ext uri="{0D108BD9-81ED-4DB2-BD59-A6C34878D82A}">
                    <a16:rowId xmlns:a16="http://schemas.microsoft.com/office/drawing/2014/main" val="10002"/>
                  </a:ext>
                </a:extLst>
              </a:tr>
              <a:tr h="332176">
                <a:tc>
                  <a:txBody>
                    <a:bodyPr/>
                    <a:lstStyle/>
                    <a:p>
                      <a:pPr>
                        <a:lnSpc>
                          <a:spcPct val="150000"/>
                        </a:lnSpc>
                        <a:spcAft>
                          <a:spcPts val="0"/>
                        </a:spcAft>
                        <a:tabLst>
                          <a:tab pos="657225" algn="l"/>
                        </a:tabLst>
                      </a:pPr>
                      <a:r>
                        <a:rPr lang="en-US" sz="2000" dirty="0">
                          <a:effectLst/>
                          <a:latin typeface="AcadNusx" pitchFamily="2" charset="0"/>
                        </a:rPr>
                        <a:t>50 - 200</a:t>
                      </a:r>
                      <a:endParaRPr lang="en-US" sz="2000" dirty="0">
                        <a:solidFill>
                          <a:sysClr val="windowText" lastClr="000000"/>
                        </a:solidFill>
                        <a:effectLst/>
                        <a:latin typeface="AcadNusx" pitchFamily="2" charset="0"/>
                        <a:ea typeface="Times New Roman"/>
                      </a:endParaRPr>
                    </a:p>
                  </a:txBody>
                  <a:tcPr marL="68580" marR="68580" marT="0" marB="0"/>
                </a:tc>
                <a:tc>
                  <a:txBody>
                    <a:bodyPr/>
                    <a:lstStyle/>
                    <a:p>
                      <a:pPr algn="just">
                        <a:lnSpc>
                          <a:spcPct val="150000"/>
                        </a:lnSpc>
                        <a:spcAft>
                          <a:spcPts val="0"/>
                        </a:spcAft>
                      </a:pPr>
                      <a:r>
                        <a:rPr lang="en-US" sz="2000" dirty="0" err="1">
                          <a:effectLst/>
                          <a:latin typeface="AcadNusx" pitchFamily="2" charset="0"/>
                        </a:rPr>
                        <a:t>nisli</a:t>
                      </a:r>
                      <a:endParaRPr lang="en-US" sz="2000" dirty="0">
                        <a:solidFill>
                          <a:sysClr val="windowText" lastClr="000000"/>
                        </a:solidFill>
                        <a:effectLst/>
                        <a:latin typeface="AcadNusx" pitchFamily="2" charset="0"/>
                        <a:ea typeface="Times New Roman"/>
                      </a:endParaRPr>
                    </a:p>
                  </a:txBody>
                  <a:tcPr marL="68580" marR="68580" marT="0" marB="0"/>
                </a:tc>
                <a:tc>
                  <a:txBody>
                    <a:bodyPr/>
                    <a:lstStyle/>
                    <a:p>
                      <a:pPr algn="just">
                        <a:lnSpc>
                          <a:spcPct val="150000"/>
                        </a:lnSpc>
                        <a:spcAft>
                          <a:spcPts val="0"/>
                        </a:spcAft>
                      </a:pPr>
                      <a:r>
                        <a:rPr lang="en-US" sz="2000" dirty="0" err="1">
                          <a:effectLst/>
                          <a:latin typeface="AcadNusx" pitchFamily="2" charset="0"/>
                        </a:rPr>
                        <a:t>mbrunavi</a:t>
                      </a:r>
                      <a:r>
                        <a:rPr lang="en-US" sz="2000" dirty="0">
                          <a:effectLst/>
                          <a:latin typeface="AcadNusx" pitchFamily="2" charset="0"/>
                        </a:rPr>
                        <a:t> </a:t>
                      </a:r>
                      <a:r>
                        <a:rPr lang="en-US" sz="2000" dirty="0" err="1">
                          <a:effectLst/>
                          <a:latin typeface="AcadNusx" pitchFamily="2" charset="0"/>
                        </a:rPr>
                        <a:t>diski</a:t>
                      </a:r>
                      <a:endParaRPr lang="en-US" sz="2000" dirty="0">
                        <a:solidFill>
                          <a:sysClr val="windowText" lastClr="000000"/>
                        </a:solidFill>
                        <a:effectLst/>
                        <a:latin typeface="AcadNusx" pitchFamily="2" charset="0"/>
                        <a:ea typeface="Times New Roman"/>
                      </a:endParaRPr>
                    </a:p>
                  </a:txBody>
                  <a:tcPr marL="68580" marR="68580" marT="0" marB="0"/>
                </a:tc>
                <a:extLst>
                  <a:ext uri="{0D108BD9-81ED-4DB2-BD59-A6C34878D82A}">
                    <a16:rowId xmlns:a16="http://schemas.microsoft.com/office/drawing/2014/main" val="10003"/>
                  </a:ext>
                </a:extLst>
              </a:tr>
              <a:tr h="332176">
                <a:tc>
                  <a:txBody>
                    <a:bodyPr/>
                    <a:lstStyle/>
                    <a:p>
                      <a:pPr>
                        <a:lnSpc>
                          <a:spcPct val="150000"/>
                        </a:lnSpc>
                        <a:spcAft>
                          <a:spcPts val="0"/>
                        </a:spcAft>
                        <a:tabLst>
                          <a:tab pos="752475" algn="l"/>
                        </a:tabLst>
                      </a:pPr>
                      <a:r>
                        <a:rPr lang="en-US" sz="2000" dirty="0">
                          <a:effectLst/>
                          <a:latin typeface="AcadNusx" pitchFamily="2" charset="0"/>
                        </a:rPr>
                        <a:t>30 -50</a:t>
                      </a:r>
                      <a:endParaRPr lang="en-US" sz="2000" dirty="0">
                        <a:solidFill>
                          <a:sysClr val="windowText" lastClr="000000"/>
                        </a:solidFill>
                        <a:effectLst/>
                        <a:latin typeface="AcadNusx" pitchFamily="2" charset="0"/>
                        <a:ea typeface="Times New Roman"/>
                      </a:endParaRPr>
                    </a:p>
                  </a:txBody>
                  <a:tcPr marL="68580" marR="68580" marT="0" marB="0"/>
                </a:tc>
                <a:tc>
                  <a:txBody>
                    <a:bodyPr/>
                    <a:lstStyle/>
                    <a:p>
                      <a:pPr algn="just">
                        <a:lnSpc>
                          <a:spcPct val="150000"/>
                        </a:lnSpc>
                        <a:spcAft>
                          <a:spcPts val="0"/>
                        </a:spcAft>
                      </a:pPr>
                      <a:r>
                        <a:rPr lang="en-US" sz="2000" dirty="0" err="1">
                          <a:effectLst/>
                          <a:latin typeface="AcadNusx" pitchFamily="2" charset="0"/>
                        </a:rPr>
                        <a:t>Rrubeli</a:t>
                      </a:r>
                      <a:endParaRPr lang="en-US" sz="2000" dirty="0">
                        <a:solidFill>
                          <a:sysClr val="windowText" lastClr="000000"/>
                        </a:solidFill>
                        <a:effectLst/>
                        <a:latin typeface="AcadNusx" pitchFamily="2" charset="0"/>
                        <a:ea typeface="Times New Roman"/>
                      </a:endParaRPr>
                    </a:p>
                  </a:txBody>
                  <a:tcPr marL="68580" marR="68580" marT="0" marB="0"/>
                </a:tc>
                <a:tc>
                  <a:txBody>
                    <a:bodyPr/>
                    <a:lstStyle/>
                    <a:p>
                      <a:pPr algn="just">
                        <a:lnSpc>
                          <a:spcPct val="150000"/>
                        </a:lnSpc>
                        <a:spcAft>
                          <a:spcPts val="0"/>
                        </a:spcAft>
                      </a:pPr>
                      <a:r>
                        <a:rPr lang="en-US" sz="2000" dirty="0" err="1">
                          <a:effectLst/>
                          <a:latin typeface="AcadNusx" pitchFamily="2" charset="0"/>
                        </a:rPr>
                        <a:t>mbrunavi</a:t>
                      </a:r>
                      <a:r>
                        <a:rPr lang="en-US" sz="2000" dirty="0">
                          <a:effectLst/>
                          <a:latin typeface="AcadNusx" pitchFamily="2" charset="0"/>
                        </a:rPr>
                        <a:t> </a:t>
                      </a:r>
                      <a:r>
                        <a:rPr lang="en-US" sz="2000" dirty="0" err="1">
                          <a:effectLst/>
                          <a:latin typeface="AcadNusx" pitchFamily="2" charset="0"/>
                        </a:rPr>
                        <a:t>diski</a:t>
                      </a:r>
                      <a:endParaRPr lang="en-US" sz="2000" dirty="0">
                        <a:solidFill>
                          <a:sysClr val="windowText" lastClr="000000"/>
                        </a:solidFill>
                        <a:effectLst/>
                        <a:latin typeface="AcadNusx" pitchFamily="2" charset="0"/>
                        <a:ea typeface="Times New Roman"/>
                      </a:endParaRPr>
                    </a:p>
                  </a:txBody>
                  <a:tcPr marL="68580" marR="68580" marT="0" marB="0"/>
                </a:tc>
                <a:extLst>
                  <a:ext uri="{0D108BD9-81ED-4DB2-BD59-A6C34878D82A}">
                    <a16:rowId xmlns:a16="http://schemas.microsoft.com/office/drawing/2014/main" val="10004"/>
                  </a:ext>
                </a:extLst>
              </a:tr>
              <a:tr h="710805">
                <a:tc>
                  <a:txBody>
                    <a:bodyPr/>
                    <a:lstStyle/>
                    <a:p>
                      <a:pPr>
                        <a:lnSpc>
                          <a:spcPct val="150000"/>
                        </a:lnSpc>
                        <a:spcAft>
                          <a:spcPts val="0"/>
                        </a:spcAft>
                        <a:tabLst>
                          <a:tab pos="819150" algn="l"/>
                        </a:tabLst>
                      </a:pPr>
                      <a:r>
                        <a:rPr lang="en-US" sz="2000">
                          <a:effectLst/>
                          <a:latin typeface="AcadNusx" pitchFamily="2" charset="0"/>
                        </a:rPr>
                        <a:t>10 - 15</a:t>
                      </a:r>
                      <a:endParaRPr lang="en-US" sz="2000">
                        <a:solidFill>
                          <a:sysClr val="windowText" lastClr="000000"/>
                        </a:solidFill>
                        <a:effectLst/>
                        <a:latin typeface="AcadNusx" pitchFamily="2" charset="0"/>
                        <a:ea typeface="Times New Roman"/>
                      </a:endParaRPr>
                    </a:p>
                  </a:txBody>
                  <a:tcPr marL="68580" marR="68580" marT="0" marB="0"/>
                </a:tc>
                <a:tc>
                  <a:txBody>
                    <a:bodyPr/>
                    <a:lstStyle/>
                    <a:p>
                      <a:pPr algn="just">
                        <a:lnSpc>
                          <a:spcPct val="150000"/>
                        </a:lnSpc>
                        <a:spcAft>
                          <a:spcPts val="0"/>
                        </a:spcAft>
                      </a:pPr>
                      <a:r>
                        <a:rPr lang="en-US" sz="2000">
                          <a:effectLst/>
                          <a:latin typeface="AcadNusx" pitchFamily="2" charset="0"/>
                        </a:rPr>
                        <a:t>aerozoli</a:t>
                      </a:r>
                      <a:endParaRPr lang="en-US" sz="2000">
                        <a:solidFill>
                          <a:sysClr val="windowText" lastClr="000000"/>
                        </a:solidFill>
                        <a:effectLst/>
                        <a:latin typeface="AcadNusx" pitchFamily="2" charset="0"/>
                        <a:ea typeface="Times New Roman"/>
                      </a:endParaRPr>
                    </a:p>
                  </a:txBody>
                  <a:tcPr marL="68580" marR="68580" marT="0" marB="0"/>
                </a:tc>
                <a:tc>
                  <a:txBody>
                    <a:bodyPr/>
                    <a:lstStyle/>
                    <a:p>
                      <a:pPr algn="just">
                        <a:lnSpc>
                          <a:spcPct val="150000"/>
                        </a:lnSpc>
                        <a:spcAft>
                          <a:spcPts val="0"/>
                        </a:spcAft>
                      </a:pPr>
                      <a:r>
                        <a:rPr lang="en-US" sz="2000" dirty="0" err="1">
                          <a:effectLst/>
                          <a:latin typeface="AcadNusx" pitchFamily="2" charset="0"/>
                        </a:rPr>
                        <a:t>aerozoluri</a:t>
                      </a:r>
                      <a:endParaRPr lang="en-US" sz="2000" dirty="0">
                        <a:effectLst/>
                        <a:latin typeface="AcadNusx" pitchFamily="2" charset="0"/>
                      </a:endParaRPr>
                    </a:p>
                    <a:p>
                      <a:pPr algn="just">
                        <a:lnSpc>
                          <a:spcPct val="150000"/>
                        </a:lnSpc>
                        <a:spcAft>
                          <a:spcPts val="0"/>
                        </a:spcAft>
                      </a:pPr>
                      <a:r>
                        <a:rPr lang="en-US" sz="2000" dirty="0">
                          <a:effectLst/>
                          <a:latin typeface="AcadNusx" pitchFamily="2" charset="0"/>
                        </a:rPr>
                        <a:t> </a:t>
                      </a:r>
                      <a:r>
                        <a:rPr lang="en-US" sz="2000" dirty="0" err="1">
                          <a:effectLst/>
                          <a:latin typeface="AcadNusx" pitchFamily="2" charset="0"/>
                        </a:rPr>
                        <a:t>generatori</a:t>
                      </a:r>
                      <a:endParaRPr lang="en-US" sz="2000" dirty="0">
                        <a:solidFill>
                          <a:sysClr val="windowText" lastClr="000000"/>
                        </a:solidFill>
                        <a:effectLst/>
                        <a:latin typeface="AcadNusx" pitchFamily="2" charset="0"/>
                        <a:ea typeface="Times New Roman"/>
                      </a:endParaRPr>
                    </a:p>
                  </a:txBody>
                  <a:tcPr marL="68580" marR="68580" marT="0" marB="0"/>
                </a:tc>
                <a:extLst>
                  <a:ext uri="{0D108BD9-81ED-4DB2-BD59-A6C34878D82A}">
                    <a16:rowId xmlns:a16="http://schemas.microsoft.com/office/drawing/2014/main" val="10005"/>
                  </a:ext>
                </a:extLst>
              </a:tr>
            </a:tbl>
          </a:graphicData>
        </a:graphic>
      </p:graphicFrame>
      <p:pic>
        <p:nvPicPr>
          <p:cNvPr id="5" name="Picture 4">
            <a:extLst>
              <a:ext uri="{FF2B5EF4-FFF2-40B4-BE49-F238E27FC236}">
                <a16:creationId xmlns:a16="http://schemas.microsoft.com/office/drawing/2014/main" id="{E53878B1-D4A7-4653-A4BB-08C34C8A878B}"/>
              </a:ext>
            </a:extLst>
          </p:cNvPr>
          <p:cNvPicPr>
            <a:picLocks noChangeAspect="1"/>
          </p:cNvPicPr>
          <p:nvPr/>
        </p:nvPicPr>
        <p:blipFill>
          <a:blip r:embed="rId2"/>
          <a:stretch>
            <a:fillRect/>
          </a:stretch>
        </p:blipFill>
        <p:spPr>
          <a:xfrm>
            <a:off x="9293499" y="47468"/>
            <a:ext cx="2752268" cy="1023950"/>
          </a:xfrm>
          <a:prstGeom prst="rect">
            <a:avLst/>
          </a:prstGeom>
        </p:spPr>
      </p:pic>
      <p:pic>
        <p:nvPicPr>
          <p:cNvPr id="6" name="Picture 1">
            <a:extLst>
              <a:ext uri="{FF2B5EF4-FFF2-40B4-BE49-F238E27FC236}">
                <a16:creationId xmlns:a16="http://schemas.microsoft.com/office/drawing/2014/main" id="{FFDD2A5E-3D96-4888-B450-CC7D5D57A9E3}"/>
              </a:ext>
            </a:extLst>
          </p:cNvPr>
          <p:cNvPicPr>
            <a:picLocks noChangeAspect="1"/>
          </p:cNvPicPr>
          <p:nvPr/>
        </p:nvPicPr>
        <p:blipFill>
          <a:blip r:embed="rId3"/>
          <a:stretch>
            <a:fillRect/>
          </a:stretch>
        </p:blipFill>
        <p:spPr>
          <a:xfrm>
            <a:off x="117070" y="75105"/>
            <a:ext cx="2579341" cy="996313"/>
          </a:xfrm>
          <a:prstGeom prst="rect">
            <a:avLst/>
          </a:prstGeom>
        </p:spPr>
      </p:pic>
    </p:spTree>
    <p:extLst>
      <p:ext uri="{BB962C8B-B14F-4D97-AF65-F5344CB8AC3E}">
        <p14:creationId xmlns:p14="http://schemas.microsoft.com/office/powerpoint/2010/main" val="7475207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362200" y="533106"/>
            <a:ext cx="3455208" cy="2959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0" y="533400"/>
            <a:ext cx="3505200" cy="29588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10000" y="3657601"/>
            <a:ext cx="4038600" cy="2971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a:extLst>
              <a:ext uri="{FF2B5EF4-FFF2-40B4-BE49-F238E27FC236}">
                <a16:creationId xmlns:a16="http://schemas.microsoft.com/office/drawing/2014/main" id="{E53878B1-D4A7-4653-A4BB-08C34C8A878B}"/>
              </a:ext>
            </a:extLst>
          </p:cNvPr>
          <p:cNvPicPr>
            <a:picLocks noChangeAspect="1"/>
          </p:cNvPicPr>
          <p:nvPr/>
        </p:nvPicPr>
        <p:blipFill>
          <a:blip r:embed="rId5"/>
          <a:stretch>
            <a:fillRect/>
          </a:stretch>
        </p:blipFill>
        <p:spPr>
          <a:xfrm>
            <a:off x="9293499" y="47468"/>
            <a:ext cx="2752268" cy="1023950"/>
          </a:xfrm>
          <a:prstGeom prst="rect">
            <a:avLst/>
          </a:prstGeom>
        </p:spPr>
      </p:pic>
      <p:pic>
        <p:nvPicPr>
          <p:cNvPr id="6" name="Picture 1">
            <a:extLst>
              <a:ext uri="{FF2B5EF4-FFF2-40B4-BE49-F238E27FC236}">
                <a16:creationId xmlns:a16="http://schemas.microsoft.com/office/drawing/2014/main" id="{FFDD2A5E-3D96-4888-B450-CC7D5D57A9E3}"/>
              </a:ext>
            </a:extLst>
          </p:cNvPr>
          <p:cNvPicPr>
            <a:picLocks noChangeAspect="1"/>
          </p:cNvPicPr>
          <p:nvPr/>
        </p:nvPicPr>
        <p:blipFill>
          <a:blip r:embed="rId6"/>
          <a:stretch>
            <a:fillRect/>
          </a:stretch>
        </p:blipFill>
        <p:spPr>
          <a:xfrm>
            <a:off x="117070" y="38160"/>
            <a:ext cx="2579341" cy="996313"/>
          </a:xfrm>
          <a:prstGeom prst="rect">
            <a:avLst/>
          </a:prstGeom>
        </p:spPr>
      </p:pic>
    </p:spTree>
    <p:extLst>
      <p:ext uri="{BB962C8B-B14F-4D97-AF65-F5344CB8AC3E}">
        <p14:creationId xmlns:p14="http://schemas.microsoft.com/office/powerpoint/2010/main" val="7200251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utoShape 2" descr="Image result for brown marmorated stink bug bit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1">
            <a:extLst>
              <a:ext uri="{FF2B5EF4-FFF2-40B4-BE49-F238E27FC236}">
                <a16:creationId xmlns:a16="http://schemas.microsoft.com/office/drawing/2014/main" id="{AF1908EA-A940-4899-8AFC-7BF1D9A2A759}"/>
              </a:ext>
            </a:extLst>
          </p:cNvPr>
          <p:cNvPicPr>
            <a:picLocks noChangeAspect="1"/>
          </p:cNvPicPr>
          <p:nvPr/>
        </p:nvPicPr>
        <p:blipFill>
          <a:blip r:embed="rId2"/>
          <a:stretch>
            <a:fillRect/>
          </a:stretch>
        </p:blipFill>
        <p:spPr>
          <a:xfrm>
            <a:off x="117070" y="112050"/>
            <a:ext cx="2531514" cy="977839"/>
          </a:xfrm>
          <a:prstGeom prst="rect">
            <a:avLst/>
          </a:prstGeom>
        </p:spPr>
      </p:pic>
      <p:pic>
        <p:nvPicPr>
          <p:cNvPr id="7" name="Picture 3">
            <a:extLst>
              <a:ext uri="{FF2B5EF4-FFF2-40B4-BE49-F238E27FC236}">
                <a16:creationId xmlns:a16="http://schemas.microsoft.com/office/drawing/2014/main" id="{8F2399A3-4F7E-476D-A543-B17BA4182BE8}"/>
              </a:ext>
            </a:extLst>
          </p:cNvPr>
          <p:cNvPicPr>
            <a:picLocks noChangeAspect="1"/>
          </p:cNvPicPr>
          <p:nvPr/>
        </p:nvPicPr>
        <p:blipFill>
          <a:blip r:embed="rId3"/>
          <a:stretch>
            <a:fillRect/>
          </a:stretch>
        </p:blipFill>
        <p:spPr>
          <a:xfrm>
            <a:off x="9343153" y="84413"/>
            <a:ext cx="2702614" cy="1005477"/>
          </a:xfrm>
          <a:prstGeom prst="rect">
            <a:avLst/>
          </a:prstGeom>
        </p:spPr>
      </p:pic>
      <p:sp>
        <p:nvSpPr>
          <p:cNvPr id="2" name="Rectangle 1"/>
          <p:cNvSpPr/>
          <p:nvPr/>
        </p:nvSpPr>
        <p:spPr>
          <a:xfrm>
            <a:off x="221673" y="1794595"/>
            <a:ext cx="5892800" cy="4154984"/>
          </a:xfrm>
          <a:prstGeom prst="rect">
            <a:avLst/>
          </a:prstGeom>
        </p:spPr>
        <p:txBody>
          <a:bodyPr wrap="square">
            <a:spAutoFit/>
          </a:bodyPr>
          <a:lstStyle/>
          <a:p>
            <a:pPr algn="just"/>
            <a:r>
              <a:rPr lang="ka-GE" sz="2400" dirty="0">
                <a:ea typeface="Calibri" panose="020F0502020204030204" pitchFamily="34" charset="0"/>
                <a:cs typeface="Sylfaen" panose="010A0502050306030303" pitchFamily="18" charset="0"/>
              </a:rPr>
              <a:t>გაეროს სურსათისა და სოფლის მეურნეობის ორგანიზაციის (</a:t>
            </a:r>
            <a:r>
              <a:rPr lang="en-US" sz="2400" dirty="0">
                <a:latin typeface="Sylfaen" panose="010A0502050306030303" pitchFamily="18" charset="0"/>
                <a:ea typeface="Calibri" panose="020F0502020204030204" pitchFamily="34" charset="0"/>
                <a:cs typeface="Sylfaen" panose="010A0502050306030303" pitchFamily="18" charset="0"/>
              </a:rPr>
              <a:t>FAO</a:t>
            </a:r>
            <a:r>
              <a:rPr lang="ka-GE" sz="2400" dirty="0">
                <a:ea typeface="Calibri" panose="020F0502020204030204" pitchFamily="34" charset="0"/>
                <a:cs typeface="Sylfaen" panose="010A0502050306030303" pitchFamily="18" charset="0"/>
              </a:rPr>
              <a:t>) მონაცემებით </a:t>
            </a:r>
            <a:r>
              <a:rPr lang="ka-GE" sz="2400" dirty="0">
                <a:ea typeface="Calibri" panose="020F0502020204030204" pitchFamily="34" charset="0"/>
                <a:cs typeface="Times New Roman" panose="02020603050405020304" pitchFamily="18" charset="0"/>
              </a:rPr>
              <a:t> </a:t>
            </a:r>
            <a:r>
              <a:rPr lang="nb-NO" sz="2400" dirty="0">
                <a:latin typeface="Sylfaen" panose="010A0502050306030303" pitchFamily="18" charset="0"/>
                <a:ea typeface="Calibri" panose="020F0502020204030204" pitchFamily="34" charset="0"/>
                <a:cs typeface="Sylfaen" panose="010A0502050306030303" pitchFamily="18" charset="0"/>
              </a:rPr>
              <a:t>მავნე</a:t>
            </a:r>
            <a:r>
              <a:rPr lang="nb-NO" sz="2400" dirty="0">
                <a:latin typeface="Sylfaen" panose="010A0502050306030303" pitchFamily="18" charset="0"/>
                <a:ea typeface="Calibri" panose="020F0502020204030204" pitchFamily="34" charset="0"/>
                <a:cs typeface="Times New Roman" panose="02020603050405020304" pitchFamily="18" charset="0"/>
              </a:rPr>
              <a:t> </a:t>
            </a:r>
            <a:r>
              <a:rPr lang="nb-NO" sz="2400" dirty="0">
                <a:latin typeface="Sylfaen" panose="010A0502050306030303" pitchFamily="18" charset="0"/>
                <a:ea typeface="Calibri" panose="020F0502020204030204" pitchFamily="34" charset="0"/>
                <a:cs typeface="Sylfaen" panose="010A0502050306030303" pitchFamily="18" charset="0"/>
              </a:rPr>
              <a:t>ორგანიზმებით</a:t>
            </a:r>
            <a:r>
              <a:rPr lang="nb-NO" sz="2400" dirty="0">
                <a:latin typeface="Sylfaen" panose="010A0502050306030303" pitchFamily="18" charset="0"/>
                <a:ea typeface="Calibri" panose="020F0502020204030204" pitchFamily="34" charset="0"/>
                <a:cs typeface="Times New Roman" panose="02020603050405020304" pitchFamily="18" charset="0"/>
              </a:rPr>
              <a:t> </a:t>
            </a:r>
            <a:r>
              <a:rPr lang="nb-NO" sz="2400" dirty="0">
                <a:latin typeface="Sylfaen" panose="010A0502050306030303" pitchFamily="18" charset="0"/>
                <a:ea typeface="Calibri" panose="020F0502020204030204" pitchFamily="34" charset="0"/>
                <a:cs typeface="Sylfaen" panose="010A0502050306030303" pitchFamily="18" charset="0"/>
              </a:rPr>
              <a:t>გამოწვეული</a:t>
            </a:r>
            <a:r>
              <a:rPr lang="nb-NO" sz="2400" dirty="0">
                <a:latin typeface="Sylfaen" panose="010A0502050306030303" pitchFamily="18" charset="0"/>
                <a:ea typeface="Calibri" panose="020F0502020204030204" pitchFamily="34" charset="0"/>
                <a:cs typeface="Times New Roman" panose="02020603050405020304" pitchFamily="18" charset="0"/>
              </a:rPr>
              <a:t> </a:t>
            </a:r>
            <a:r>
              <a:rPr lang="nb-NO" sz="2400" dirty="0">
                <a:latin typeface="Sylfaen" panose="010A0502050306030303" pitchFamily="18" charset="0"/>
                <a:ea typeface="Calibri" panose="020F0502020204030204" pitchFamily="34" charset="0"/>
                <a:cs typeface="Sylfaen" panose="010A0502050306030303" pitchFamily="18" charset="0"/>
              </a:rPr>
              <a:t>მოსავლის</a:t>
            </a:r>
            <a:r>
              <a:rPr lang="nb-NO" sz="2400" dirty="0">
                <a:latin typeface="Sylfaen" panose="010A0502050306030303" pitchFamily="18" charset="0"/>
                <a:ea typeface="Calibri" panose="020F0502020204030204" pitchFamily="34" charset="0"/>
                <a:cs typeface="Times New Roman" panose="02020603050405020304" pitchFamily="18" charset="0"/>
              </a:rPr>
              <a:t> </a:t>
            </a:r>
            <a:r>
              <a:rPr lang="nb-NO" sz="2400" dirty="0">
                <a:latin typeface="Sylfaen" panose="010A0502050306030303" pitchFamily="18" charset="0"/>
                <a:ea typeface="Calibri" panose="020F0502020204030204" pitchFamily="34" charset="0"/>
                <a:cs typeface="Sylfaen" panose="010A0502050306030303" pitchFamily="18" charset="0"/>
              </a:rPr>
              <a:t>დანაკარგები</a:t>
            </a:r>
            <a:r>
              <a:rPr lang="nb-NO" sz="2400" dirty="0">
                <a:latin typeface="Sylfaen" panose="010A0502050306030303" pitchFamily="18" charset="0"/>
                <a:ea typeface="Calibri" panose="020F0502020204030204" pitchFamily="34" charset="0"/>
                <a:cs typeface="Times New Roman" panose="02020603050405020304" pitchFamily="18" charset="0"/>
              </a:rPr>
              <a:t>  </a:t>
            </a:r>
            <a:r>
              <a:rPr lang="nb-NO" sz="2400" dirty="0">
                <a:latin typeface="Sylfaen" panose="010A0502050306030303" pitchFamily="18" charset="0"/>
                <a:ea typeface="Calibri" panose="020F0502020204030204" pitchFamily="34" charset="0"/>
                <a:cs typeface="Sylfaen" panose="010A0502050306030303" pitchFamily="18" charset="0"/>
              </a:rPr>
              <a:t>ყოველწლიურად</a:t>
            </a:r>
            <a:r>
              <a:rPr lang="nb-NO" sz="2400" dirty="0">
                <a:latin typeface="Sylfaen" panose="010A0502050306030303" pitchFamily="18" charset="0"/>
                <a:ea typeface="Calibri" panose="020F0502020204030204" pitchFamily="34" charset="0"/>
                <a:cs typeface="Times New Roman" panose="02020603050405020304" pitchFamily="18" charset="0"/>
              </a:rPr>
              <a:t> </a:t>
            </a:r>
            <a:r>
              <a:rPr lang="nb-NO" sz="2400" dirty="0">
                <a:latin typeface="Sylfaen" panose="010A0502050306030303" pitchFamily="18" charset="0"/>
                <a:ea typeface="Calibri" panose="020F0502020204030204" pitchFamily="34" charset="0"/>
                <a:cs typeface="Sylfaen" panose="010A0502050306030303" pitchFamily="18" charset="0"/>
              </a:rPr>
              <a:t>შეადგენს</a:t>
            </a:r>
            <a:r>
              <a:rPr lang="nb-NO" sz="2400" dirty="0">
                <a:latin typeface="Sylfaen" panose="010A0502050306030303" pitchFamily="18" charset="0"/>
                <a:ea typeface="Calibri" panose="020F0502020204030204" pitchFamily="34" charset="0"/>
                <a:cs typeface="Times New Roman" panose="02020603050405020304" pitchFamily="18" charset="0"/>
              </a:rPr>
              <a:t> </a:t>
            </a:r>
            <a:r>
              <a:rPr lang="ka-GE" sz="2400" dirty="0">
                <a:ea typeface="Calibri" panose="020F0502020204030204" pitchFamily="34" charset="0"/>
                <a:cs typeface="Times New Roman" panose="02020603050405020304" pitchFamily="18" charset="0"/>
              </a:rPr>
              <a:t> 25-</a:t>
            </a:r>
            <a:r>
              <a:rPr lang="en-US" sz="2400" dirty="0">
                <a:latin typeface="Sylfaen" panose="010A0502050306030303" pitchFamily="18" charset="0"/>
                <a:ea typeface="Calibri" panose="020F0502020204030204" pitchFamily="34" charset="0"/>
                <a:cs typeface="Times New Roman" panose="02020603050405020304" pitchFamily="18" charset="0"/>
              </a:rPr>
              <a:t>40</a:t>
            </a:r>
            <a:r>
              <a:rPr lang="ka-GE" sz="2400" dirty="0">
                <a:ea typeface="Calibri" panose="020F0502020204030204" pitchFamily="34" charset="0"/>
                <a:cs typeface="Times New Roman" panose="02020603050405020304" pitchFamily="18" charset="0"/>
              </a:rPr>
              <a:t> %-ს.  </a:t>
            </a:r>
            <a:r>
              <a:rPr lang="nb-NO" sz="2400" dirty="0">
                <a:latin typeface="Sylfaen" panose="010A0502050306030303" pitchFamily="18" charset="0"/>
                <a:ea typeface="Calibri" panose="020F0502020204030204" pitchFamily="34" charset="0"/>
                <a:cs typeface="Sylfaen" panose="010A0502050306030303" pitchFamily="18" charset="0"/>
              </a:rPr>
              <a:t>მათ</a:t>
            </a:r>
            <a:r>
              <a:rPr lang="nb-NO" sz="2400" dirty="0">
                <a:latin typeface="Sylfaen" panose="010A0502050306030303" pitchFamily="18" charset="0"/>
                <a:ea typeface="Calibri" panose="020F0502020204030204" pitchFamily="34" charset="0"/>
                <a:cs typeface="Times New Roman" panose="02020603050405020304" pitchFamily="18" charset="0"/>
              </a:rPr>
              <a:t> </a:t>
            </a:r>
            <a:r>
              <a:rPr lang="nb-NO" sz="2400" dirty="0">
                <a:latin typeface="Sylfaen" panose="010A0502050306030303" pitchFamily="18" charset="0"/>
                <a:ea typeface="Calibri" panose="020F0502020204030204" pitchFamily="34" charset="0"/>
                <a:cs typeface="Sylfaen" panose="010A0502050306030303" pitchFamily="18" charset="0"/>
              </a:rPr>
              <a:t>წინააღმდეგ</a:t>
            </a:r>
            <a:r>
              <a:rPr lang="nb-NO" sz="2400" dirty="0">
                <a:latin typeface="Sylfaen" panose="010A0502050306030303" pitchFamily="18" charset="0"/>
                <a:ea typeface="Calibri" panose="020F0502020204030204" pitchFamily="34" charset="0"/>
                <a:cs typeface="Times New Roman" panose="02020603050405020304" pitchFamily="18" charset="0"/>
              </a:rPr>
              <a:t> </a:t>
            </a:r>
            <a:r>
              <a:rPr lang="nb-NO" sz="2400" dirty="0">
                <a:latin typeface="Sylfaen" panose="010A0502050306030303" pitchFamily="18" charset="0"/>
                <a:ea typeface="Calibri" panose="020F0502020204030204" pitchFamily="34" charset="0"/>
                <a:cs typeface="Sylfaen" panose="010A0502050306030303" pitchFamily="18" charset="0"/>
              </a:rPr>
              <a:t>მცენარეთა</a:t>
            </a:r>
            <a:r>
              <a:rPr lang="nb-NO" sz="2400" dirty="0">
                <a:latin typeface="Sylfaen" panose="010A0502050306030303" pitchFamily="18" charset="0"/>
                <a:ea typeface="Calibri" panose="020F0502020204030204" pitchFamily="34" charset="0"/>
                <a:cs typeface="Times New Roman" panose="02020603050405020304" pitchFamily="18" charset="0"/>
              </a:rPr>
              <a:t> </a:t>
            </a:r>
            <a:r>
              <a:rPr lang="nb-NO" sz="2400" dirty="0">
                <a:latin typeface="Sylfaen" panose="010A0502050306030303" pitchFamily="18" charset="0"/>
                <a:ea typeface="Calibri" panose="020F0502020204030204" pitchFamily="34" charset="0"/>
                <a:cs typeface="Sylfaen" panose="010A0502050306030303" pitchFamily="18" charset="0"/>
              </a:rPr>
              <a:t>დაცვის</a:t>
            </a:r>
            <a:r>
              <a:rPr lang="nb-NO" sz="2400" dirty="0">
                <a:latin typeface="Sylfaen" panose="010A0502050306030303" pitchFamily="18" charset="0"/>
                <a:ea typeface="Calibri" panose="020F0502020204030204" pitchFamily="34" charset="0"/>
                <a:cs typeface="Times New Roman" panose="02020603050405020304" pitchFamily="18" charset="0"/>
              </a:rPr>
              <a:t> </a:t>
            </a:r>
            <a:r>
              <a:rPr lang="nb-NO" sz="2400" dirty="0">
                <a:latin typeface="Sylfaen" panose="010A0502050306030303" pitchFamily="18" charset="0"/>
                <a:ea typeface="Calibri" panose="020F0502020204030204" pitchFamily="34" charset="0"/>
                <a:cs typeface="Sylfaen" panose="010A0502050306030303" pitchFamily="18" charset="0"/>
              </a:rPr>
              <a:t>ღონისძიებების</a:t>
            </a:r>
            <a:r>
              <a:rPr lang="nb-NO" sz="2400" dirty="0">
                <a:latin typeface="Sylfaen" panose="010A0502050306030303" pitchFamily="18" charset="0"/>
                <a:ea typeface="Calibri" panose="020F0502020204030204" pitchFamily="34" charset="0"/>
                <a:cs typeface="Times New Roman" panose="02020603050405020304" pitchFamily="18" charset="0"/>
              </a:rPr>
              <a:t> </a:t>
            </a:r>
            <a:r>
              <a:rPr lang="nb-NO" sz="2400" dirty="0">
                <a:latin typeface="Sylfaen" panose="010A0502050306030303" pitchFamily="18" charset="0"/>
                <a:ea typeface="Calibri" panose="020F0502020204030204" pitchFamily="34" charset="0"/>
                <a:cs typeface="Sylfaen" panose="010A0502050306030303" pitchFamily="18" charset="0"/>
              </a:rPr>
              <a:t>გატარება</a:t>
            </a:r>
            <a:r>
              <a:rPr lang="nb-NO" sz="2400" dirty="0">
                <a:latin typeface="Sylfaen" panose="010A0502050306030303" pitchFamily="18" charset="0"/>
                <a:ea typeface="Calibri" panose="020F0502020204030204" pitchFamily="34" charset="0"/>
                <a:cs typeface="Times New Roman" panose="02020603050405020304" pitchFamily="18" charset="0"/>
              </a:rPr>
              <a:t> </a:t>
            </a:r>
            <a:r>
              <a:rPr lang="nb-NO" sz="2400" dirty="0">
                <a:latin typeface="Sylfaen" panose="010A0502050306030303" pitchFamily="18" charset="0"/>
                <a:ea typeface="Calibri" panose="020F0502020204030204" pitchFamily="34" charset="0"/>
                <a:cs typeface="Sylfaen" panose="010A0502050306030303" pitchFamily="18" charset="0"/>
              </a:rPr>
              <a:t>წარმოადგენს</a:t>
            </a:r>
            <a:r>
              <a:rPr lang="nb-NO" sz="2400" dirty="0">
                <a:latin typeface="Sylfaen" panose="010A0502050306030303" pitchFamily="18" charset="0"/>
                <a:ea typeface="Calibri" panose="020F0502020204030204" pitchFamily="34" charset="0"/>
                <a:cs typeface="Times New Roman" panose="02020603050405020304" pitchFamily="18" charset="0"/>
              </a:rPr>
              <a:t> </a:t>
            </a:r>
            <a:r>
              <a:rPr lang="nb-NO" sz="2400" dirty="0">
                <a:latin typeface="Sylfaen" panose="010A0502050306030303" pitchFamily="18" charset="0"/>
                <a:ea typeface="Calibri" panose="020F0502020204030204" pitchFamily="34" charset="0"/>
                <a:cs typeface="Sylfaen" panose="010A0502050306030303" pitchFamily="18" charset="0"/>
              </a:rPr>
              <a:t>სასოფლო</a:t>
            </a:r>
            <a:r>
              <a:rPr lang="nb-NO" sz="2400" dirty="0">
                <a:latin typeface="Sylfaen" panose="010A0502050306030303" pitchFamily="18" charset="0"/>
                <a:ea typeface="Calibri" panose="020F0502020204030204" pitchFamily="34" charset="0"/>
                <a:cs typeface="Times New Roman" panose="02020603050405020304" pitchFamily="18" charset="0"/>
              </a:rPr>
              <a:t>-</a:t>
            </a:r>
            <a:r>
              <a:rPr lang="nb-NO" sz="2400" dirty="0">
                <a:latin typeface="Sylfaen" panose="010A0502050306030303" pitchFamily="18" charset="0"/>
                <a:ea typeface="Calibri" panose="020F0502020204030204" pitchFamily="34" charset="0"/>
                <a:cs typeface="Sylfaen" panose="010A0502050306030303" pitchFamily="18" charset="0"/>
              </a:rPr>
              <a:t>სამეურნეო</a:t>
            </a:r>
            <a:r>
              <a:rPr lang="nb-NO" sz="2400" dirty="0">
                <a:latin typeface="Sylfaen" panose="010A0502050306030303" pitchFamily="18" charset="0"/>
                <a:ea typeface="Calibri" panose="020F0502020204030204" pitchFamily="34" charset="0"/>
                <a:cs typeface="Times New Roman" panose="02020603050405020304" pitchFamily="18" charset="0"/>
              </a:rPr>
              <a:t> </a:t>
            </a:r>
            <a:r>
              <a:rPr lang="nb-NO" sz="2400" dirty="0">
                <a:latin typeface="Sylfaen" panose="010A0502050306030303" pitchFamily="18" charset="0"/>
                <a:ea typeface="Calibri" panose="020F0502020204030204" pitchFamily="34" charset="0"/>
                <a:cs typeface="Sylfaen" panose="010A0502050306030303" pitchFamily="18" charset="0"/>
              </a:rPr>
              <a:t>კულტურების</a:t>
            </a:r>
            <a:r>
              <a:rPr lang="nb-NO" sz="2400" dirty="0">
                <a:latin typeface="Sylfaen" panose="010A0502050306030303" pitchFamily="18" charset="0"/>
                <a:ea typeface="Calibri" panose="020F0502020204030204" pitchFamily="34" charset="0"/>
                <a:cs typeface="Times New Roman" panose="02020603050405020304" pitchFamily="18" charset="0"/>
              </a:rPr>
              <a:t> </a:t>
            </a:r>
            <a:r>
              <a:rPr lang="nb-NO" sz="2400" dirty="0">
                <a:latin typeface="Sylfaen" panose="010A0502050306030303" pitchFamily="18" charset="0"/>
                <a:ea typeface="Calibri" panose="020F0502020204030204" pitchFamily="34" charset="0"/>
                <a:cs typeface="Sylfaen" panose="010A0502050306030303" pitchFamily="18" charset="0"/>
              </a:rPr>
              <a:t>და</a:t>
            </a:r>
            <a:r>
              <a:rPr lang="nb-NO" sz="2400" dirty="0">
                <a:latin typeface="Sylfaen" panose="010A0502050306030303" pitchFamily="18" charset="0"/>
                <a:ea typeface="Calibri" panose="020F0502020204030204" pitchFamily="34" charset="0"/>
                <a:cs typeface="Times New Roman" panose="02020603050405020304" pitchFamily="18" charset="0"/>
              </a:rPr>
              <a:t> </a:t>
            </a:r>
            <a:r>
              <a:rPr lang="nb-NO" sz="2400" dirty="0">
                <a:latin typeface="Sylfaen" panose="010A0502050306030303" pitchFamily="18" charset="0"/>
                <a:ea typeface="Calibri" panose="020F0502020204030204" pitchFamily="34" charset="0"/>
                <a:cs typeface="Sylfaen" panose="010A0502050306030303" pitchFamily="18" charset="0"/>
              </a:rPr>
              <a:t>მწვანე</a:t>
            </a:r>
            <a:r>
              <a:rPr lang="nb-NO" sz="2400" dirty="0">
                <a:latin typeface="Sylfaen" panose="010A0502050306030303" pitchFamily="18" charset="0"/>
                <a:ea typeface="Calibri" panose="020F0502020204030204" pitchFamily="34" charset="0"/>
                <a:cs typeface="Times New Roman" panose="02020603050405020304" pitchFamily="18" charset="0"/>
              </a:rPr>
              <a:t> </a:t>
            </a:r>
            <a:r>
              <a:rPr lang="nb-NO" sz="2400" dirty="0">
                <a:latin typeface="Sylfaen" panose="010A0502050306030303" pitchFamily="18" charset="0"/>
                <a:ea typeface="Calibri" panose="020F0502020204030204" pitchFamily="34" charset="0"/>
                <a:cs typeface="Sylfaen" panose="010A0502050306030303" pitchFamily="18" charset="0"/>
              </a:rPr>
              <a:t>საფარის</a:t>
            </a:r>
            <a:r>
              <a:rPr lang="nb-NO" sz="2400" dirty="0">
                <a:latin typeface="Sylfaen" panose="010A0502050306030303" pitchFamily="18" charset="0"/>
                <a:ea typeface="Calibri" panose="020F0502020204030204" pitchFamily="34" charset="0"/>
                <a:cs typeface="Times New Roman" panose="02020603050405020304" pitchFamily="18" charset="0"/>
              </a:rPr>
              <a:t> </a:t>
            </a:r>
            <a:r>
              <a:rPr lang="nb-NO" sz="2400" dirty="0">
                <a:latin typeface="Sylfaen" panose="010A0502050306030303" pitchFamily="18" charset="0"/>
                <a:ea typeface="Calibri" panose="020F0502020204030204" pitchFamily="34" charset="0"/>
                <a:cs typeface="Sylfaen" panose="010A0502050306030303" pitchFamily="18" charset="0"/>
              </a:rPr>
              <a:t>შენარჩუნებისა</a:t>
            </a:r>
            <a:r>
              <a:rPr lang="nb-NO" sz="2400" dirty="0">
                <a:latin typeface="Sylfaen" panose="010A0502050306030303" pitchFamily="18" charset="0"/>
                <a:ea typeface="Calibri" panose="020F0502020204030204" pitchFamily="34" charset="0"/>
                <a:cs typeface="Times New Roman" panose="02020603050405020304" pitchFamily="18" charset="0"/>
              </a:rPr>
              <a:t> </a:t>
            </a:r>
            <a:r>
              <a:rPr lang="nb-NO" sz="2400" dirty="0">
                <a:latin typeface="Sylfaen" panose="010A0502050306030303" pitchFamily="18" charset="0"/>
                <a:ea typeface="Calibri" panose="020F0502020204030204" pitchFamily="34" charset="0"/>
                <a:cs typeface="Sylfaen" panose="010A0502050306030303" pitchFamily="18" charset="0"/>
              </a:rPr>
              <a:t>და</a:t>
            </a:r>
            <a:r>
              <a:rPr lang="nb-NO" sz="2400" dirty="0">
                <a:latin typeface="Sylfaen" panose="010A0502050306030303" pitchFamily="18" charset="0"/>
                <a:ea typeface="Calibri" panose="020F0502020204030204" pitchFamily="34" charset="0"/>
                <a:cs typeface="Times New Roman" panose="02020603050405020304" pitchFamily="18" charset="0"/>
              </a:rPr>
              <a:t> </a:t>
            </a:r>
            <a:r>
              <a:rPr lang="nb-NO" sz="2400" dirty="0">
                <a:latin typeface="Sylfaen" panose="010A0502050306030303" pitchFamily="18" charset="0"/>
                <a:ea typeface="Calibri" panose="020F0502020204030204" pitchFamily="34" charset="0"/>
                <a:cs typeface="Sylfaen" panose="010A0502050306030303" pitchFamily="18" charset="0"/>
              </a:rPr>
              <a:t>მოსავლიანობის</a:t>
            </a:r>
            <a:r>
              <a:rPr lang="nb-NO" sz="2400" dirty="0">
                <a:latin typeface="Sylfaen" panose="010A0502050306030303" pitchFamily="18" charset="0"/>
                <a:ea typeface="Calibri" panose="020F0502020204030204" pitchFamily="34" charset="0"/>
                <a:cs typeface="Times New Roman" panose="02020603050405020304" pitchFamily="18" charset="0"/>
              </a:rPr>
              <a:t> </a:t>
            </a:r>
            <a:r>
              <a:rPr lang="nb-NO" sz="2400" dirty="0">
                <a:latin typeface="Sylfaen" panose="010A0502050306030303" pitchFamily="18" charset="0"/>
                <a:ea typeface="Calibri" panose="020F0502020204030204" pitchFamily="34" charset="0"/>
                <a:cs typeface="Sylfaen" panose="010A0502050306030303" pitchFamily="18" charset="0"/>
              </a:rPr>
              <a:t>გაზრდის</a:t>
            </a:r>
            <a:r>
              <a:rPr lang="nb-NO" sz="2400" dirty="0">
                <a:latin typeface="Sylfaen" panose="010A0502050306030303" pitchFamily="18" charset="0"/>
                <a:ea typeface="Calibri" panose="020F0502020204030204" pitchFamily="34" charset="0"/>
                <a:cs typeface="Times New Roman" panose="02020603050405020304" pitchFamily="18" charset="0"/>
              </a:rPr>
              <a:t> </a:t>
            </a:r>
            <a:r>
              <a:rPr lang="nb-NO" sz="2400" dirty="0">
                <a:latin typeface="Sylfaen" panose="010A0502050306030303" pitchFamily="18" charset="0"/>
                <a:ea typeface="Calibri" panose="020F0502020204030204" pitchFamily="34" charset="0"/>
                <a:cs typeface="Sylfaen" panose="010A0502050306030303" pitchFamily="18" charset="0"/>
              </a:rPr>
              <a:t>მნიშვნელოვან</a:t>
            </a:r>
            <a:r>
              <a:rPr lang="nb-NO" sz="2400" dirty="0">
                <a:latin typeface="Sylfaen" panose="010A0502050306030303" pitchFamily="18" charset="0"/>
                <a:ea typeface="Calibri" panose="020F0502020204030204" pitchFamily="34" charset="0"/>
                <a:cs typeface="Times New Roman" panose="02020603050405020304" pitchFamily="18" charset="0"/>
              </a:rPr>
              <a:t> </a:t>
            </a:r>
            <a:r>
              <a:rPr lang="nb-NO" sz="2400" dirty="0">
                <a:latin typeface="Sylfaen" panose="010A0502050306030303" pitchFamily="18" charset="0"/>
                <a:ea typeface="Calibri" panose="020F0502020204030204" pitchFamily="34" charset="0"/>
                <a:cs typeface="Sylfaen" panose="010A0502050306030303" pitchFamily="18" charset="0"/>
              </a:rPr>
              <a:t>ფაქტორს</a:t>
            </a:r>
            <a:r>
              <a:rPr lang="nb-NO" sz="2400" dirty="0">
                <a:latin typeface="Sylfaen" panose="010A0502050306030303" pitchFamily="18" charset="0"/>
                <a:ea typeface="Calibri" panose="020F0502020204030204" pitchFamily="34" charset="0"/>
                <a:cs typeface="Times New Roman" panose="02020603050405020304" pitchFamily="18" charset="0"/>
              </a:rPr>
              <a:t>. </a:t>
            </a:r>
            <a:endParaRPr lang="en-US" sz="2400" dirty="0"/>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44394" y="1929202"/>
            <a:ext cx="5947606" cy="3885769"/>
          </a:xfrm>
          <a:prstGeom prst="rect">
            <a:avLst/>
          </a:prstGeom>
        </p:spPr>
      </p:pic>
      <p:sp>
        <p:nvSpPr>
          <p:cNvPr id="11" name="Rectangle 10"/>
          <p:cNvSpPr/>
          <p:nvPr/>
        </p:nvSpPr>
        <p:spPr>
          <a:xfrm>
            <a:off x="4028883" y="483303"/>
            <a:ext cx="4431021" cy="1026243"/>
          </a:xfrm>
          <a:prstGeom prst="rect">
            <a:avLst/>
          </a:prstGeom>
        </p:spPr>
        <p:txBody>
          <a:bodyPr wrap="none">
            <a:spAutoFit/>
          </a:bodyPr>
          <a:lstStyle/>
          <a:p>
            <a:pPr marR="0" lvl="0">
              <a:lnSpc>
                <a:spcPct val="107000"/>
              </a:lnSpc>
              <a:spcBef>
                <a:spcPts val="200"/>
              </a:spcBef>
              <a:spcAft>
                <a:spcPts val="0"/>
              </a:spcAft>
            </a:pPr>
            <a:r>
              <a:rPr lang="ka-GE" sz="2800" b="1" dirty="0">
                <a:solidFill>
                  <a:srgbClr val="0070C0"/>
                </a:solidFill>
                <a:latin typeface="Sylfaen" panose="010A0502050306030303" pitchFamily="18" charset="0"/>
                <a:ea typeface="Times New Roman" panose="02020603050405020304" pitchFamily="18" charset="0"/>
                <a:cs typeface="Times New Roman" panose="02020603050405020304" pitchFamily="18" charset="0"/>
              </a:rPr>
              <a:t>მავნე ორგანიზმების </a:t>
            </a:r>
          </a:p>
          <a:p>
            <a:pPr marR="0" lvl="0">
              <a:lnSpc>
                <a:spcPct val="107000"/>
              </a:lnSpc>
              <a:spcBef>
                <a:spcPts val="200"/>
              </a:spcBef>
              <a:spcAft>
                <a:spcPts val="0"/>
              </a:spcAft>
            </a:pPr>
            <a:r>
              <a:rPr lang="ka-GE" sz="2800" b="1" dirty="0">
                <a:solidFill>
                  <a:srgbClr val="0070C0"/>
                </a:solidFill>
                <a:latin typeface="Sylfaen" panose="010A0502050306030303" pitchFamily="18" charset="0"/>
                <a:ea typeface="Times New Roman" panose="02020603050405020304" pitchFamily="18" charset="0"/>
                <a:cs typeface="Times New Roman" panose="02020603050405020304" pitchFamily="18" charset="0"/>
              </a:rPr>
              <a:t>უარყოფითი მნიშვნელობა</a:t>
            </a:r>
            <a:endParaRPr lang="en-US" sz="2800" b="1" dirty="0">
              <a:solidFill>
                <a:srgbClr val="0070C0"/>
              </a:solidFill>
              <a:latin typeface="Sylfaen" panose="010A0502050306030303"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61022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62562" y="337417"/>
            <a:ext cx="5525655" cy="835602"/>
          </a:xfrm>
        </p:spPr>
        <p:txBody>
          <a:bodyPr/>
          <a:lstStyle/>
          <a:p>
            <a:r>
              <a:rPr lang="ka-GE" sz="2800" b="1" dirty="0">
                <a:solidFill>
                  <a:schemeClr val="accent1">
                    <a:lumMod val="75000"/>
                  </a:schemeClr>
                </a:solidFill>
              </a:rPr>
              <a:t>ბიოლოგიური ინსექტიციდები</a:t>
            </a:r>
            <a:r>
              <a:rPr lang="ka-GE" sz="2800" b="1" dirty="0"/>
              <a:t>:</a:t>
            </a:r>
            <a:endParaRPr lang="en-US" sz="2800" b="1" dirty="0"/>
          </a:p>
        </p:txBody>
      </p:sp>
      <p:sp>
        <p:nvSpPr>
          <p:cNvPr id="3" name="Content Placeholder 2"/>
          <p:cNvSpPr>
            <a:spLocks noGrp="1"/>
          </p:cNvSpPr>
          <p:nvPr>
            <p:ph idx="1"/>
          </p:nvPr>
        </p:nvSpPr>
        <p:spPr/>
        <p:txBody>
          <a:bodyPr/>
          <a:lstStyle/>
          <a:p>
            <a:r>
              <a:rPr lang="ka-GE" b="1" dirty="0">
                <a:latin typeface="AcadNusx" pitchFamily="2" charset="0"/>
              </a:rPr>
              <a:t>ლეპიდოციდი მკ-ს</a:t>
            </a:r>
          </a:p>
          <a:p>
            <a:r>
              <a:rPr lang="ka-GE" b="1" dirty="0">
                <a:latin typeface="AcadNusx" pitchFamily="2" charset="0"/>
              </a:rPr>
              <a:t>ბიტოქსიბაცილინი</a:t>
            </a:r>
          </a:p>
          <a:p>
            <a:r>
              <a:rPr lang="ka-GE" b="1" dirty="0">
                <a:latin typeface="AcadNusx" pitchFamily="2" charset="0"/>
              </a:rPr>
              <a:t>ფორეი</a:t>
            </a:r>
          </a:p>
          <a:p>
            <a:r>
              <a:rPr lang="ka-GE" b="1" dirty="0">
                <a:latin typeface="AcadNusx" pitchFamily="2" charset="0"/>
              </a:rPr>
              <a:t>დელფინი გრ</a:t>
            </a:r>
          </a:p>
          <a:p>
            <a:r>
              <a:rPr lang="ka-GE" b="1" dirty="0">
                <a:latin typeface="AcadNusx" pitchFamily="2" charset="0"/>
              </a:rPr>
              <a:t>ნოსტალჯისტი</a:t>
            </a:r>
          </a:p>
          <a:p>
            <a:endParaRPr lang="ka-GE" b="1" dirty="0">
              <a:latin typeface="AcadNusx" pitchFamily="2" charset="0"/>
            </a:endParaRPr>
          </a:p>
          <a:p>
            <a:endParaRPr lang="en-US" dirty="0"/>
          </a:p>
        </p:txBody>
      </p:sp>
      <p:pic>
        <p:nvPicPr>
          <p:cNvPr id="4" name="Picture 3">
            <a:extLst>
              <a:ext uri="{FF2B5EF4-FFF2-40B4-BE49-F238E27FC236}">
                <a16:creationId xmlns:a16="http://schemas.microsoft.com/office/drawing/2014/main" id="{E53878B1-D4A7-4653-A4BB-08C34C8A878B}"/>
              </a:ext>
            </a:extLst>
          </p:cNvPr>
          <p:cNvPicPr>
            <a:picLocks noChangeAspect="1"/>
          </p:cNvPicPr>
          <p:nvPr/>
        </p:nvPicPr>
        <p:blipFill>
          <a:blip r:embed="rId2"/>
          <a:stretch>
            <a:fillRect/>
          </a:stretch>
        </p:blipFill>
        <p:spPr>
          <a:xfrm>
            <a:off x="9293499" y="47468"/>
            <a:ext cx="2752268" cy="1023950"/>
          </a:xfrm>
          <a:prstGeom prst="rect">
            <a:avLst/>
          </a:prstGeom>
        </p:spPr>
      </p:pic>
      <p:pic>
        <p:nvPicPr>
          <p:cNvPr id="5" name="Picture 1">
            <a:extLst>
              <a:ext uri="{FF2B5EF4-FFF2-40B4-BE49-F238E27FC236}">
                <a16:creationId xmlns:a16="http://schemas.microsoft.com/office/drawing/2014/main" id="{FFDD2A5E-3D96-4888-B450-CC7D5D57A9E3}"/>
              </a:ext>
            </a:extLst>
          </p:cNvPr>
          <p:cNvPicPr>
            <a:picLocks noChangeAspect="1"/>
          </p:cNvPicPr>
          <p:nvPr/>
        </p:nvPicPr>
        <p:blipFill>
          <a:blip r:embed="rId3"/>
          <a:stretch>
            <a:fillRect/>
          </a:stretch>
        </p:blipFill>
        <p:spPr>
          <a:xfrm>
            <a:off x="117070" y="75105"/>
            <a:ext cx="2579341" cy="996313"/>
          </a:xfrm>
          <a:prstGeom prst="rect">
            <a:avLst/>
          </a:prstGeom>
        </p:spPr>
      </p:pic>
    </p:spTree>
    <p:extLst>
      <p:ext uri="{BB962C8B-B14F-4D97-AF65-F5344CB8AC3E}">
        <p14:creationId xmlns:p14="http://schemas.microsoft.com/office/powerpoint/2010/main" val="36074439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a:spLocks noChangeArrowheads="1"/>
          </p:cNvSpPr>
          <p:nvPr/>
        </p:nvSpPr>
        <p:spPr bwMode="auto">
          <a:xfrm>
            <a:off x="3445164" y="2362200"/>
            <a:ext cx="6862618" cy="2926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algn="ctr">
              <a:lnSpc>
                <a:spcPct val="85000"/>
              </a:lnSpc>
            </a:pPr>
            <a:r>
              <a:rPr lang="ka-GE" altLang="en-US" sz="2400" b="1" i="1" baseline="0" dirty="0">
                <a:solidFill>
                  <a:srgbClr val="000066"/>
                </a:solidFill>
                <a:latin typeface="Sylfaen" panose="010A0502050306030303" pitchFamily="18" charset="0"/>
              </a:rPr>
              <a:t>სპილენძი</a:t>
            </a:r>
            <a:r>
              <a:rPr lang="en-US" altLang="en-US" sz="2400" b="1" i="1" baseline="0" dirty="0">
                <a:solidFill>
                  <a:srgbClr val="000066"/>
                </a:solidFill>
                <a:latin typeface="Sylfaen" panose="010A0502050306030303" pitchFamily="18" charset="0"/>
              </a:rPr>
              <a:t>                    </a:t>
            </a:r>
          </a:p>
          <a:p>
            <a:pPr>
              <a:lnSpc>
                <a:spcPct val="85000"/>
              </a:lnSpc>
              <a:buFontTx/>
              <a:buChar char="•"/>
            </a:pPr>
            <a:r>
              <a:rPr lang="en-GB" altLang="en-US" sz="2400" b="1" i="1" baseline="0" dirty="0">
                <a:solidFill>
                  <a:srgbClr val="000066"/>
                </a:solidFill>
                <a:latin typeface="Sylfaen" panose="010A0502050306030303" pitchFamily="18" charset="0"/>
              </a:rPr>
              <a:t>  </a:t>
            </a:r>
            <a:r>
              <a:rPr lang="ka-GE" altLang="en-US" sz="2400" b="1" i="1" baseline="0" dirty="0">
                <a:solidFill>
                  <a:srgbClr val="333399"/>
                </a:solidFill>
                <a:latin typeface="Sylfaen" panose="010A0502050306030303" pitchFamily="18" charset="0"/>
              </a:rPr>
              <a:t>ეს არის მაღალ ეფექტური ფუნგიციდი და ხასიათდება როგორც ბაქტერიციდი</a:t>
            </a:r>
            <a:endParaRPr lang="en-US" altLang="en-US" sz="2400" b="1" i="1" baseline="0" dirty="0">
              <a:solidFill>
                <a:srgbClr val="333399"/>
              </a:solidFill>
              <a:latin typeface="Sylfaen" panose="010A0502050306030303" pitchFamily="18" charset="0"/>
            </a:endParaRPr>
          </a:p>
          <a:p>
            <a:pPr>
              <a:lnSpc>
                <a:spcPct val="85000"/>
              </a:lnSpc>
              <a:buFontTx/>
              <a:buChar char="•"/>
            </a:pPr>
            <a:r>
              <a:rPr lang="en-GB" altLang="en-US" sz="2400" b="1" i="1" baseline="0" dirty="0">
                <a:solidFill>
                  <a:srgbClr val="333399"/>
                </a:solidFill>
                <a:latin typeface="Sylfaen" panose="010A0502050306030303" pitchFamily="18" charset="0"/>
              </a:rPr>
              <a:t> </a:t>
            </a:r>
            <a:r>
              <a:rPr lang="ka-GE" altLang="en-US" sz="2400" b="1" i="1" baseline="0" dirty="0">
                <a:solidFill>
                  <a:srgbClr val="333399"/>
                </a:solidFill>
                <a:latin typeface="Sylfaen" panose="010A0502050306030303" pitchFamily="18" charset="0"/>
              </a:rPr>
              <a:t>ავლენს მრავალმხრივ მოქმედების მექანიზმს, რასაც მინიმუმამდე დაჰყავს  რეზისტენტობის წარმოქმნის </a:t>
            </a:r>
            <a:br>
              <a:rPr lang="ka-GE" altLang="en-US" sz="2400" b="1" i="1" baseline="0" dirty="0">
                <a:solidFill>
                  <a:srgbClr val="333399"/>
                </a:solidFill>
                <a:latin typeface="Sylfaen" panose="010A0502050306030303" pitchFamily="18" charset="0"/>
              </a:rPr>
            </a:br>
            <a:r>
              <a:rPr lang="ka-GE" altLang="en-US" sz="2400" b="1" i="1" baseline="0" dirty="0">
                <a:solidFill>
                  <a:srgbClr val="333399"/>
                </a:solidFill>
                <a:latin typeface="Sylfaen" panose="010A0502050306030303" pitchFamily="18" charset="0"/>
              </a:rPr>
              <a:t>რისკი.</a:t>
            </a:r>
            <a:endParaRPr lang="en-US" altLang="en-US" sz="2400" b="1" i="1" baseline="0" dirty="0">
              <a:solidFill>
                <a:srgbClr val="333399"/>
              </a:solidFill>
              <a:latin typeface="Sylfaen" panose="010A0502050306030303" pitchFamily="18" charset="0"/>
            </a:endParaRPr>
          </a:p>
          <a:p>
            <a:pPr>
              <a:lnSpc>
                <a:spcPct val="85000"/>
              </a:lnSpc>
              <a:buFontTx/>
              <a:buChar char="•"/>
            </a:pPr>
            <a:r>
              <a:rPr lang="ka-GE" altLang="en-US" sz="2400" b="1" i="1" baseline="0" dirty="0">
                <a:solidFill>
                  <a:srgbClr val="000066"/>
                </a:solidFill>
                <a:latin typeface="Sylfaen" panose="010A0502050306030303" pitchFamily="18" charset="0"/>
              </a:rPr>
              <a:t>არ მოქმედებს ნაყოფის გემოზე და ღვინის თვისებებზე</a:t>
            </a:r>
            <a:endParaRPr lang="en-GB" altLang="en-US" sz="2400" b="1" i="1" baseline="0" dirty="0">
              <a:solidFill>
                <a:srgbClr val="000066"/>
              </a:solidFill>
              <a:latin typeface="Sylfaen" panose="010A0502050306030303" pitchFamily="18" charset="0"/>
            </a:endParaRPr>
          </a:p>
        </p:txBody>
      </p:sp>
      <p:grpSp>
        <p:nvGrpSpPr>
          <p:cNvPr id="8196" name="Group 4"/>
          <p:cNvGrpSpPr>
            <a:grpSpLocks/>
          </p:cNvGrpSpPr>
          <p:nvPr/>
        </p:nvGrpSpPr>
        <p:grpSpPr bwMode="auto">
          <a:xfrm>
            <a:off x="2667000" y="838201"/>
            <a:ext cx="7010400" cy="1006475"/>
            <a:chOff x="720" y="691"/>
            <a:chExt cx="4416" cy="658"/>
          </a:xfrm>
        </p:grpSpPr>
        <p:sp>
          <p:nvSpPr>
            <p:cNvPr id="8198" name="Text Box 5"/>
            <p:cNvSpPr txBox="1">
              <a:spLocks noChangeArrowheads="1"/>
            </p:cNvSpPr>
            <p:nvPr/>
          </p:nvSpPr>
          <p:spPr bwMode="auto">
            <a:xfrm>
              <a:off x="792" y="960"/>
              <a:ext cx="4176" cy="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algn="ctr">
                <a:spcBef>
                  <a:spcPct val="50000"/>
                </a:spcBef>
              </a:pPr>
              <a:endParaRPr lang="en-GB" altLang="en-US" sz="2800" i="1" baseline="0">
                <a:solidFill>
                  <a:srgbClr val="333399"/>
                </a:solidFill>
              </a:endParaRPr>
            </a:p>
          </p:txBody>
        </p:sp>
        <p:sp>
          <p:nvSpPr>
            <p:cNvPr id="8199" name="Text Box 6"/>
            <p:cNvSpPr txBox="1">
              <a:spLocks noChangeArrowheads="1"/>
            </p:cNvSpPr>
            <p:nvPr/>
          </p:nvSpPr>
          <p:spPr bwMode="auto">
            <a:xfrm>
              <a:off x="720" y="691"/>
              <a:ext cx="4416" cy="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algn="ctr"/>
              <a:r>
                <a:rPr lang="ka-GE" altLang="en-US" sz="3000" baseline="0">
                  <a:latin typeface="Sylfaen" panose="010A0502050306030303" pitchFamily="18" charset="0"/>
                </a:rPr>
                <a:t>მაღალხარისხიანი სპილენძი მოსავლის საიმედო დაცვისთვის</a:t>
              </a:r>
              <a:endParaRPr lang="en-GB" altLang="en-US" sz="2800" baseline="0">
                <a:latin typeface="Sylfaen" panose="010A0502050306030303" pitchFamily="18" charset="0"/>
              </a:endParaRPr>
            </a:p>
          </p:txBody>
        </p:sp>
      </p:grpSp>
      <p:pic>
        <p:nvPicPr>
          <p:cNvPr id="7" name="Picture 7" descr="Grappoli di uva nera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397" y="1947971"/>
            <a:ext cx="2973648" cy="4481823"/>
          </a:xfrm>
          <a:prstGeom prst="rect">
            <a:avLst/>
          </a:prstGeom>
          <a:noFill/>
          <a:ln>
            <a:noFill/>
          </a:ln>
          <a:effectLst>
            <a:outerShdw dist="53882" dir="2700000" algn="ctr" rotWithShape="0">
              <a:srgbClr val="5F5F5F"/>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a:extLst>
              <a:ext uri="{FF2B5EF4-FFF2-40B4-BE49-F238E27FC236}">
                <a16:creationId xmlns:a16="http://schemas.microsoft.com/office/drawing/2014/main" id="{E53878B1-D4A7-4653-A4BB-08C34C8A878B}"/>
              </a:ext>
            </a:extLst>
          </p:cNvPr>
          <p:cNvPicPr>
            <a:picLocks noChangeAspect="1"/>
          </p:cNvPicPr>
          <p:nvPr/>
        </p:nvPicPr>
        <p:blipFill>
          <a:blip r:embed="rId3"/>
          <a:stretch>
            <a:fillRect/>
          </a:stretch>
        </p:blipFill>
        <p:spPr>
          <a:xfrm>
            <a:off x="9293499" y="47468"/>
            <a:ext cx="2752268" cy="1023950"/>
          </a:xfrm>
          <a:prstGeom prst="rect">
            <a:avLst/>
          </a:prstGeom>
        </p:spPr>
      </p:pic>
      <p:pic>
        <p:nvPicPr>
          <p:cNvPr id="9" name="Picture 1">
            <a:extLst>
              <a:ext uri="{FF2B5EF4-FFF2-40B4-BE49-F238E27FC236}">
                <a16:creationId xmlns:a16="http://schemas.microsoft.com/office/drawing/2014/main" id="{FFDD2A5E-3D96-4888-B450-CC7D5D57A9E3}"/>
              </a:ext>
            </a:extLst>
          </p:cNvPr>
          <p:cNvPicPr>
            <a:picLocks noChangeAspect="1"/>
          </p:cNvPicPr>
          <p:nvPr/>
        </p:nvPicPr>
        <p:blipFill>
          <a:blip r:embed="rId4"/>
          <a:stretch>
            <a:fillRect/>
          </a:stretch>
        </p:blipFill>
        <p:spPr>
          <a:xfrm>
            <a:off x="117070" y="75105"/>
            <a:ext cx="2579341" cy="996313"/>
          </a:xfrm>
          <a:prstGeom prst="rect">
            <a:avLst/>
          </a:prstGeom>
        </p:spPr>
      </p:pic>
    </p:spTree>
    <p:extLst>
      <p:ext uri="{BB962C8B-B14F-4D97-AF65-F5344CB8AC3E}">
        <p14:creationId xmlns:p14="http://schemas.microsoft.com/office/powerpoint/2010/main" val="122251552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dissolv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ChangeArrowheads="1"/>
          </p:cNvSpPr>
          <p:nvPr/>
        </p:nvSpPr>
        <p:spPr bwMode="auto">
          <a:xfrm>
            <a:off x="360217" y="1143000"/>
            <a:ext cx="9070109" cy="5325177"/>
          </a:xfrm>
          <a:prstGeom prst="rect">
            <a:avLst/>
          </a:prstGeom>
          <a:noFill/>
          <a:ln>
            <a:noFill/>
          </a:ln>
          <a:effectLst/>
          <a:extLst/>
        </p:spPr>
        <p:txBody>
          <a:bodyPr wrap="square" lIns="92075" tIns="46038" rIns="92075" bIns="46038">
            <a:spAutoFit/>
          </a:bodyPr>
          <a:lstStyle/>
          <a:p>
            <a:pPr algn="just">
              <a:defRPr/>
            </a:pPr>
            <a:r>
              <a:rPr lang="ka-GE" sz="2000" i="1" dirty="0">
                <a:latin typeface="Sylfaen" pitchFamily="18" charset="0"/>
              </a:rPr>
              <a:t>დაახლოებით 1878 წელს ვაზის ჭრაქი (</a:t>
            </a:r>
            <a:r>
              <a:rPr lang="en-US" sz="2000" i="1" dirty="0" err="1">
                <a:latin typeface="Sylfaen" pitchFamily="18" charset="0"/>
              </a:rPr>
              <a:t>Plasmophara</a:t>
            </a:r>
            <a:r>
              <a:rPr lang="en-US" sz="2000" i="1" dirty="0">
                <a:latin typeface="Sylfaen" pitchFamily="18" charset="0"/>
              </a:rPr>
              <a:t> </a:t>
            </a:r>
            <a:r>
              <a:rPr lang="en-US" sz="2000" i="1" dirty="0" err="1">
                <a:latin typeface="Sylfaen" pitchFamily="18" charset="0"/>
              </a:rPr>
              <a:t>viticola</a:t>
            </a:r>
            <a:r>
              <a:rPr lang="en-US" sz="2000" i="1" dirty="0">
                <a:latin typeface="Sylfaen" pitchFamily="18" charset="0"/>
              </a:rPr>
              <a:t> </a:t>
            </a:r>
            <a:r>
              <a:rPr lang="ka-GE" sz="2000" i="1" dirty="0">
                <a:latin typeface="Sylfaen" pitchFamily="18" charset="0"/>
              </a:rPr>
              <a:t>), ევროპაში პირველად დაფიქსირდა საფრანგეთში, რომელიც სწრაფად გავრცელდა მევენახეობის ყველა რაიონში. 1882 წელს, ბორდოს უნივერსიტეტის პროფესორმა ა. მილარდეტმა აღმოაჩინა სპილენძის სულფატისა და კალციუმის ჰიდროქსიდის ნარევის მოქმედება, მრავალგზის ექსპერიმენტის შემდეგ 1883-8</a:t>
            </a:r>
            <a:r>
              <a:rPr lang="en-US" sz="2000" i="1" dirty="0">
                <a:latin typeface="Sylfaen" pitchFamily="18" charset="0"/>
              </a:rPr>
              <a:t>5</a:t>
            </a:r>
            <a:r>
              <a:rPr lang="ka-GE" sz="2000" i="1" dirty="0">
                <a:latin typeface="Sylfaen" pitchFamily="18" charset="0"/>
              </a:rPr>
              <a:t> წწ. დაადასტურა ნარევის მოქმედება ჭრაქის წინააღმდეგ და ევროპაში დაიწყო ბორდოს ნარევის გამოყენება.</a:t>
            </a:r>
          </a:p>
          <a:p>
            <a:pPr algn="just">
              <a:defRPr/>
            </a:pPr>
            <a:r>
              <a:rPr lang="ka-GE" sz="2000" i="1" dirty="0">
                <a:latin typeface="Sylfaen" pitchFamily="18" charset="0"/>
              </a:rPr>
              <a:t>მას შემდეგ ბევრი არაფერი შეცვლილა სპილენძის სულფატის და კალციუმის ჰიდროქსიდის შერევაში. მხოლოდ ახლახანს გახდა ცნობილი, რომ ეფექტურობა პირდაპირ დამოკიდებულია შემდეგ ფაქტორებზე:</a:t>
            </a:r>
            <a:endParaRPr lang="en-US" sz="2000" i="1" dirty="0">
              <a:latin typeface="Sylfaen" pitchFamily="18" charset="0"/>
            </a:endParaRPr>
          </a:p>
          <a:p>
            <a:pPr algn="just">
              <a:defRPr/>
            </a:pPr>
            <a:r>
              <a:rPr lang="en-US" sz="2000" i="1" dirty="0">
                <a:latin typeface="Sylfaen" pitchFamily="18" charset="0"/>
              </a:rPr>
              <a:t> </a:t>
            </a:r>
            <a:r>
              <a:rPr lang="ka-GE" sz="2000" i="1" dirty="0">
                <a:latin typeface="Sylfaen" pitchFamily="18" charset="0"/>
              </a:rPr>
              <a:t>ნაწილაკების ზომა;</a:t>
            </a:r>
          </a:p>
          <a:p>
            <a:pPr marL="285750" indent="-285750" algn="just">
              <a:buFont typeface="Arial" pitchFamily="34" charset="0"/>
              <a:buChar char="•"/>
              <a:defRPr/>
            </a:pPr>
            <a:r>
              <a:rPr lang="ka-GE" sz="2000" i="1" dirty="0">
                <a:latin typeface="Sylfaen" pitchFamily="18" charset="0"/>
              </a:rPr>
              <a:t> </a:t>
            </a:r>
            <a:r>
              <a:rPr lang="en-US" sz="2000" i="1" dirty="0">
                <a:latin typeface="Sylfaen" pitchFamily="18" charset="0"/>
              </a:rPr>
              <a:t>PH</a:t>
            </a:r>
          </a:p>
          <a:p>
            <a:pPr marL="285750" indent="-285750" algn="just">
              <a:buFont typeface="Arial" pitchFamily="34" charset="0"/>
              <a:buChar char="•"/>
              <a:defRPr/>
            </a:pPr>
            <a:r>
              <a:rPr lang="en-US" sz="2000" i="1" dirty="0">
                <a:latin typeface="Sylfaen" pitchFamily="18" charset="0"/>
              </a:rPr>
              <a:t> </a:t>
            </a:r>
            <a:r>
              <a:rPr lang="ka-GE" sz="2000" i="1" dirty="0">
                <a:latin typeface="Sylfaen" pitchFamily="18" charset="0"/>
              </a:rPr>
              <a:t>სპილენძის სულფატის ხარისხი (სპილენძის შაბიმანი)</a:t>
            </a:r>
          </a:p>
          <a:p>
            <a:pPr marL="285750" indent="-285750" algn="just">
              <a:buFont typeface="Arial" pitchFamily="34" charset="0"/>
              <a:buChar char="•"/>
              <a:defRPr/>
            </a:pPr>
            <a:r>
              <a:rPr lang="ka-GE" sz="2000" i="1" dirty="0">
                <a:latin typeface="Sylfaen" pitchFamily="18" charset="0"/>
              </a:rPr>
              <a:t> სპილენძის სულფატისა და კალციუმის ჰიდროქსიდის თანაფარდობა</a:t>
            </a:r>
          </a:p>
          <a:p>
            <a:pPr marL="285750" indent="-285750" algn="just">
              <a:buFont typeface="Arial" pitchFamily="34" charset="0"/>
              <a:buChar char="•"/>
              <a:defRPr/>
            </a:pPr>
            <a:r>
              <a:rPr lang="ka-GE" sz="2000" i="1" dirty="0">
                <a:latin typeface="Sylfaen" pitchFamily="18" charset="0"/>
              </a:rPr>
              <a:t> კომპონენტების ხსნადობა</a:t>
            </a:r>
          </a:p>
          <a:p>
            <a:pPr marL="285750" indent="-285750" algn="just">
              <a:buFont typeface="Arial" pitchFamily="34" charset="0"/>
              <a:buChar char="•"/>
              <a:defRPr/>
            </a:pPr>
            <a:r>
              <a:rPr lang="ka-GE" sz="2000" i="1" dirty="0">
                <a:latin typeface="Sylfaen" pitchFamily="18" charset="0"/>
              </a:rPr>
              <a:t> შერევის ხარისხი</a:t>
            </a:r>
          </a:p>
          <a:p>
            <a:pPr marL="285750" indent="-285750" algn="just">
              <a:buFont typeface="Arial" pitchFamily="34" charset="0"/>
              <a:buChar char="•"/>
              <a:defRPr/>
            </a:pPr>
            <a:r>
              <a:rPr lang="ka-GE" sz="2000" i="1" dirty="0">
                <a:latin typeface="Sylfaen" pitchFamily="18" charset="0"/>
              </a:rPr>
              <a:t> მომზადების მეთოდი</a:t>
            </a:r>
            <a:endParaRPr lang="it-IT" sz="2000" i="1" dirty="0">
              <a:latin typeface="Sylfaen" pitchFamily="18" charset="0"/>
            </a:endParaRPr>
          </a:p>
        </p:txBody>
      </p:sp>
      <p:pic>
        <p:nvPicPr>
          <p:cNvPr id="22118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26600" y="687244"/>
            <a:ext cx="2387600" cy="3581400"/>
          </a:xfrm>
          <a:prstGeom prst="rect">
            <a:avLst/>
          </a:prstGeom>
          <a:noFill/>
          <a:ln w="3175">
            <a:solidFill>
              <a:schemeClr val="bg2"/>
            </a:solidFill>
            <a:miter lim="800000"/>
            <a:headEnd/>
            <a:tailEnd/>
          </a:ln>
          <a:extLst>
            <a:ext uri="{909E8E84-426E-40DD-AFC4-6F175D3DCCD1}">
              <a14:hiddenFill xmlns:a14="http://schemas.microsoft.com/office/drawing/2010/main">
                <a:solidFill>
                  <a:srgbClr val="FFFFFF"/>
                </a:solidFill>
              </a14:hiddenFill>
            </a:ext>
          </a:extLst>
        </p:spPr>
      </p:pic>
      <p:sp>
        <p:nvSpPr>
          <p:cNvPr id="9220" name="Text Box 5"/>
          <p:cNvSpPr txBox="1">
            <a:spLocks noChangeArrowheads="1"/>
          </p:cNvSpPr>
          <p:nvPr/>
        </p:nvSpPr>
        <p:spPr bwMode="auto">
          <a:xfrm>
            <a:off x="2590800" y="76200"/>
            <a:ext cx="74676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algn="ctr">
              <a:spcBef>
                <a:spcPct val="50000"/>
              </a:spcBef>
            </a:pPr>
            <a:r>
              <a:rPr lang="ka-GE" altLang="en-US" sz="2800" b="1" baseline="0">
                <a:solidFill>
                  <a:srgbClr val="000066"/>
                </a:solidFill>
                <a:latin typeface="Sylfaen" panose="010A0502050306030303" pitchFamily="18" charset="0"/>
              </a:rPr>
              <a:t>სპილენძით მცენარეთა დაცვას აქვს 120 წლიანი ისტორია</a:t>
            </a:r>
            <a:endParaRPr lang="en-GB" altLang="en-US" sz="2800" i="1" baseline="0">
              <a:solidFill>
                <a:srgbClr val="333399"/>
              </a:solidFill>
              <a:latin typeface="Sylfaen" panose="010A0502050306030303" pitchFamily="18" charset="0"/>
            </a:endParaRPr>
          </a:p>
        </p:txBody>
      </p:sp>
      <p:sp>
        <p:nvSpPr>
          <p:cNvPr id="9221" name="Rectangle 6"/>
          <p:cNvSpPr>
            <a:spLocks noChangeArrowheads="1"/>
          </p:cNvSpPr>
          <p:nvPr/>
        </p:nvSpPr>
        <p:spPr bwMode="auto">
          <a:xfrm>
            <a:off x="9772073" y="4605050"/>
            <a:ext cx="2895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r>
              <a:rPr lang="en-US" altLang="en-US" sz="1200" b="1" baseline="0" dirty="0">
                <a:latin typeface="Times New Roman" panose="02020603050405020304" pitchFamily="18" charset="0"/>
              </a:rPr>
              <a:t>Marie Alexis </a:t>
            </a:r>
            <a:r>
              <a:rPr lang="en-US" altLang="en-US" sz="1200" b="1" baseline="0" dirty="0" err="1">
                <a:latin typeface="Times New Roman" panose="02020603050405020304" pitchFamily="18" charset="0"/>
              </a:rPr>
              <a:t>Millardet</a:t>
            </a:r>
            <a:r>
              <a:rPr lang="en-US" altLang="en-US" sz="3000" i="1" baseline="0" dirty="0">
                <a:latin typeface="Aladini" pitchFamily="34" charset="0"/>
              </a:rPr>
              <a:t> </a:t>
            </a:r>
          </a:p>
        </p:txBody>
      </p:sp>
    </p:spTree>
    <p:extLst>
      <p:ext uri="{BB962C8B-B14F-4D97-AF65-F5344CB8AC3E}">
        <p14:creationId xmlns:p14="http://schemas.microsoft.com/office/powerpoint/2010/main" val="19661787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221188"/>
                                        </p:tgtEl>
                                        <p:attrNameLst>
                                          <p:attrName>style.visibility</p:attrName>
                                        </p:attrNameLst>
                                      </p:cBhvr>
                                      <p:to>
                                        <p:strVal val="visible"/>
                                      </p:to>
                                    </p:set>
                                    <p:animEffect transition="in" filter="dissolve">
                                      <p:cBhvr>
                                        <p:cTn id="7" dur="500"/>
                                        <p:tgtEl>
                                          <p:spTgt spid="2211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1878013" y="1824038"/>
            <a:ext cx="8596312" cy="3416962"/>
          </a:xfrm>
          <a:prstGeom prst="rect">
            <a:avLst/>
          </a:prstGeom>
          <a:noFill/>
          <a:ln>
            <a:noFill/>
          </a:ln>
          <a:effectLst/>
          <a:extLst/>
        </p:spPr>
        <p:txBody>
          <a:bodyPr lIns="92075" tIns="46038" rIns="92075" bIns="46038">
            <a:spAutoFit/>
          </a:bodyPr>
          <a:lstStyle/>
          <a:p>
            <a:pPr algn="just">
              <a:defRPr/>
            </a:pPr>
            <a:r>
              <a:rPr lang="ka-GE" b="1" i="1" dirty="0">
                <a:latin typeface="Sylfaen" pitchFamily="18" charset="0"/>
              </a:rPr>
              <a:t>სპილენძის და კალციუმის ზუსტი ბალანსი ეფექტის ზრდის საშუალებას იძლევა.</a:t>
            </a:r>
            <a:endParaRPr lang="en-US" b="1" i="1" dirty="0">
              <a:latin typeface="Sylfaen" pitchFamily="18" charset="0"/>
            </a:endParaRPr>
          </a:p>
          <a:p>
            <a:pPr algn="just">
              <a:defRPr/>
            </a:pPr>
            <a:r>
              <a:rPr lang="ka-GE" i="1" dirty="0">
                <a:latin typeface="Sylfaen" pitchFamily="18" charset="0"/>
              </a:rPr>
              <a:t>კალციუმი ანეიტრალებს შაბიამანს მაგრამ თუ არის ზედმეტი:</a:t>
            </a:r>
            <a:endParaRPr lang="en-US" i="1" dirty="0">
              <a:latin typeface="Sylfaen" pitchFamily="18" charset="0"/>
            </a:endParaRPr>
          </a:p>
          <a:p>
            <a:pPr marL="285750" indent="-285750" algn="just">
              <a:buFont typeface="Arial" pitchFamily="34" charset="0"/>
              <a:buChar char="•"/>
              <a:defRPr/>
            </a:pPr>
            <a:r>
              <a:rPr lang="it-IT" i="1" dirty="0">
                <a:latin typeface="Sylfaen" pitchFamily="18" charset="0"/>
              </a:rPr>
              <a:t> </a:t>
            </a:r>
            <a:r>
              <a:rPr lang="ka-GE" i="1" dirty="0">
                <a:latin typeface="Sylfaen" pitchFamily="18" charset="0"/>
              </a:rPr>
              <a:t>ბლოკავს სპილენძს </a:t>
            </a:r>
          </a:p>
          <a:p>
            <a:pPr marL="285750" indent="-285750" algn="just">
              <a:buFont typeface="Arial" pitchFamily="34" charset="0"/>
              <a:buChar char="•"/>
              <a:defRPr/>
            </a:pPr>
            <a:r>
              <a:rPr lang="ka-GE" i="1" dirty="0">
                <a:latin typeface="Sylfaen" pitchFamily="18" charset="0"/>
              </a:rPr>
              <a:t> ამცირებს დაცვას</a:t>
            </a:r>
          </a:p>
          <a:p>
            <a:pPr marL="285750" indent="-285750" algn="just">
              <a:buFont typeface="Arial" pitchFamily="34" charset="0"/>
              <a:buChar char="•"/>
              <a:defRPr/>
            </a:pPr>
            <a:r>
              <a:rPr lang="ka-GE" i="1" dirty="0">
                <a:latin typeface="Sylfaen" pitchFamily="18" charset="0"/>
              </a:rPr>
              <a:t> ვინაიდან არის რეაქცია ტუტეა</a:t>
            </a:r>
          </a:p>
          <a:p>
            <a:pPr marL="285750" indent="-285750" algn="just">
              <a:buFont typeface="Arial" pitchFamily="34" charset="0"/>
              <a:buChar char="•"/>
              <a:defRPr/>
            </a:pPr>
            <a:r>
              <a:rPr lang="ka-GE" i="1" dirty="0">
                <a:latin typeface="Sylfaen" pitchFamily="18" charset="0"/>
              </a:rPr>
              <a:t> თუ </a:t>
            </a:r>
            <a:r>
              <a:rPr lang="en-US" i="1" dirty="0">
                <a:latin typeface="Sylfaen" pitchFamily="18" charset="0"/>
              </a:rPr>
              <a:t>PH </a:t>
            </a:r>
            <a:r>
              <a:rPr lang="ka-GE" i="1" dirty="0">
                <a:latin typeface="Sylfaen" pitchFamily="18" charset="0"/>
              </a:rPr>
              <a:t>მჟავეა ფიტოტოქსიკურია</a:t>
            </a:r>
          </a:p>
          <a:p>
            <a:pPr marL="285750" indent="-285750" algn="just">
              <a:buFont typeface="Arial" pitchFamily="34" charset="0"/>
              <a:buChar char="•"/>
              <a:defRPr/>
            </a:pPr>
            <a:r>
              <a:rPr lang="ka-GE" i="1" dirty="0">
                <a:latin typeface="Sylfaen" pitchFamily="18" charset="0"/>
              </a:rPr>
              <a:t>ბორდოს ნარევი 20 –ში გარანტირებულია:</a:t>
            </a:r>
          </a:p>
          <a:p>
            <a:pPr marL="285750" indent="-285750" algn="just">
              <a:buFont typeface="Arial" pitchFamily="34" charset="0"/>
              <a:buChar char="•"/>
              <a:defRPr/>
            </a:pPr>
            <a:r>
              <a:rPr lang="ka-GE" i="1" dirty="0">
                <a:latin typeface="Sylfaen" pitchFamily="18" charset="0"/>
              </a:rPr>
              <a:t> სწორი ბალანსი</a:t>
            </a:r>
          </a:p>
          <a:p>
            <a:pPr marL="285750" indent="-285750" algn="just">
              <a:buFont typeface="Arial" pitchFamily="34" charset="0"/>
              <a:buChar char="•"/>
              <a:defRPr/>
            </a:pPr>
            <a:r>
              <a:rPr lang="ka-GE" i="1" dirty="0">
                <a:latin typeface="Sylfaen" pitchFamily="18" charset="0"/>
              </a:rPr>
              <a:t> მცენარეების მაღალი დაცვა</a:t>
            </a:r>
          </a:p>
          <a:p>
            <a:pPr marL="285750" indent="-285750" algn="just">
              <a:buFont typeface="Arial" pitchFamily="34" charset="0"/>
              <a:buChar char="•"/>
              <a:defRPr/>
            </a:pPr>
            <a:r>
              <a:rPr lang="ka-GE" i="1" dirty="0">
                <a:latin typeface="Sylfaen" pitchFamily="18" charset="0"/>
              </a:rPr>
              <a:t> და რადგან მისი არის რეაქცია (</a:t>
            </a:r>
            <a:r>
              <a:rPr lang="en-US" i="1" dirty="0">
                <a:latin typeface="Sylfaen" pitchFamily="18" charset="0"/>
              </a:rPr>
              <a:t>PH) </a:t>
            </a:r>
            <a:r>
              <a:rPr lang="ka-GE" i="1" dirty="0">
                <a:latin typeface="Sylfaen" pitchFamily="18" charset="0"/>
              </a:rPr>
              <a:t>ნეიტრალურია ერევა სტანდარტულ პესტიციდებს.</a:t>
            </a:r>
            <a:endParaRPr lang="it-IT" i="1" dirty="0">
              <a:latin typeface="Sylfaen" pitchFamily="18" charset="0"/>
            </a:endParaRPr>
          </a:p>
          <a:p>
            <a:pPr algn="just">
              <a:defRPr/>
            </a:pPr>
            <a:endParaRPr lang="it-IT" i="1" dirty="0">
              <a:latin typeface="Sylfaen" pitchFamily="18" charset="0"/>
            </a:endParaRPr>
          </a:p>
        </p:txBody>
      </p:sp>
      <p:sp>
        <p:nvSpPr>
          <p:cNvPr id="19459" name="Rectangle 3"/>
          <p:cNvSpPr>
            <a:spLocks noChangeArrowheads="1"/>
          </p:cNvSpPr>
          <p:nvPr/>
        </p:nvSpPr>
        <p:spPr bwMode="auto">
          <a:xfrm>
            <a:off x="2438401" y="146050"/>
            <a:ext cx="71040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algn="ctr"/>
            <a:r>
              <a:rPr lang="ka-GE" altLang="en-US" sz="3000" b="1" i="1" u="sng" baseline="0">
                <a:solidFill>
                  <a:schemeClr val="tx2"/>
                </a:solidFill>
                <a:latin typeface="Sylfaen" panose="010A0502050306030303" pitchFamily="18" charset="0"/>
              </a:rPr>
              <a:t>ბორდოს ნარევი</a:t>
            </a:r>
            <a:br>
              <a:rPr lang="ka-GE" altLang="en-US" sz="3000" b="1" i="1" u="sng" baseline="0">
                <a:solidFill>
                  <a:schemeClr val="tx2"/>
                </a:solidFill>
                <a:latin typeface="Sylfaen" panose="010A0502050306030303" pitchFamily="18" charset="0"/>
              </a:rPr>
            </a:br>
            <a:r>
              <a:rPr lang="ka-GE" altLang="en-US" sz="3000" b="1" i="1" u="sng" baseline="0">
                <a:solidFill>
                  <a:schemeClr val="tx2"/>
                </a:solidFill>
                <a:latin typeface="Sylfaen" panose="010A0502050306030303" pitchFamily="18" charset="0"/>
              </a:rPr>
              <a:t> კალციუმის და სპილენძის იდეალური ბალანსი</a:t>
            </a:r>
            <a:endParaRPr lang="it-IT" altLang="en-US" sz="2400" b="1" i="1" baseline="0">
              <a:solidFill>
                <a:schemeClr val="tx2"/>
              </a:solidFill>
              <a:latin typeface="Sylfaen" panose="010A0502050306030303" pitchFamily="18" charset="0"/>
            </a:endParaRPr>
          </a:p>
        </p:txBody>
      </p:sp>
      <p:sp>
        <p:nvSpPr>
          <p:cNvPr id="19461" name="Freeform 6"/>
          <p:cNvSpPr>
            <a:spLocks/>
          </p:cNvSpPr>
          <p:nvPr/>
        </p:nvSpPr>
        <p:spPr bwMode="auto">
          <a:xfrm>
            <a:off x="8909050" y="2667001"/>
            <a:ext cx="63500" cy="1585913"/>
          </a:xfrm>
          <a:custGeom>
            <a:avLst/>
            <a:gdLst>
              <a:gd name="T0" fmla="*/ 2147483646 w 43"/>
              <a:gd name="T1" fmla="*/ 2147483646 h 999"/>
              <a:gd name="T2" fmla="*/ 2147483646 w 43"/>
              <a:gd name="T3" fmla="*/ 0 h 999"/>
              <a:gd name="T4" fmla="*/ 0 w 43"/>
              <a:gd name="T5" fmla="*/ 0 h 999"/>
              <a:gd name="T6" fmla="*/ 0 w 43"/>
              <a:gd name="T7" fmla="*/ 2147483646 h 999"/>
              <a:gd name="T8" fmla="*/ 2147483646 w 43"/>
              <a:gd name="T9" fmla="*/ 2147483646 h 999"/>
              <a:gd name="T10" fmla="*/ 0 60000 65536"/>
              <a:gd name="T11" fmla="*/ 0 60000 65536"/>
              <a:gd name="T12" fmla="*/ 0 60000 65536"/>
              <a:gd name="T13" fmla="*/ 0 60000 65536"/>
              <a:gd name="T14" fmla="*/ 0 60000 65536"/>
              <a:gd name="T15" fmla="*/ 0 w 43"/>
              <a:gd name="T16" fmla="*/ 0 h 999"/>
              <a:gd name="T17" fmla="*/ 43 w 43"/>
              <a:gd name="T18" fmla="*/ 999 h 999"/>
            </a:gdLst>
            <a:ahLst/>
            <a:cxnLst>
              <a:cxn ang="T10">
                <a:pos x="T0" y="T1"/>
              </a:cxn>
              <a:cxn ang="T11">
                <a:pos x="T2" y="T3"/>
              </a:cxn>
              <a:cxn ang="T12">
                <a:pos x="T4" y="T5"/>
              </a:cxn>
              <a:cxn ang="T13">
                <a:pos x="T6" y="T7"/>
              </a:cxn>
              <a:cxn ang="T14">
                <a:pos x="T8" y="T9"/>
              </a:cxn>
            </a:cxnLst>
            <a:rect l="T15" t="T16" r="T17" b="T18"/>
            <a:pathLst>
              <a:path w="43" h="999">
                <a:moveTo>
                  <a:pt x="42" y="998"/>
                </a:moveTo>
                <a:lnTo>
                  <a:pt x="42" y="0"/>
                </a:lnTo>
                <a:lnTo>
                  <a:pt x="0" y="0"/>
                </a:lnTo>
                <a:lnTo>
                  <a:pt x="0" y="998"/>
                </a:lnTo>
                <a:lnTo>
                  <a:pt x="42" y="998"/>
                </a:lnTo>
              </a:path>
            </a:pathLst>
          </a:custGeom>
          <a:solidFill>
            <a:srgbClr val="0C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19462" name="Group 7"/>
          <p:cNvGrpSpPr>
            <a:grpSpLocks/>
          </p:cNvGrpSpPr>
          <p:nvPr/>
        </p:nvGrpSpPr>
        <p:grpSpPr bwMode="auto">
          <a:xfrm>
            <a:off x="9229725" y="2989263"/>
            <a:ext cx="762000" cy="996950"/>
            <a:chOff x="5258" y="1883"/>
            <a:chExt cx="521" cy="628"/>
          </a:xfrm>
        </p:grpSpPr>
        <p:sp>
          <p:nvSpPr>
            <p:cNvPr id="19481" name="Freeform 8"/>
            <p:cNvSpPr>
              <a:spLocks/>
            </p:cNvSpPr>
            <p:nvPr/>
          </p:nvSpPr>
          <p:spPr bwMode="auto">
            <a:xfrm>
              <a:off x="5343" y="1971"/>
              <a:ext cx="367" cy="466"/>
            </a:xfrm>
            <a:custGeom>
              <a:avLst/>
              <a:gdLst>
                <a:gd name="T0" fmla="*/ 169 w 367"/>
                <a:gd name="T1" fmla="*/ 6 h 466"/>
                <a:gd name="T2" fmla="*/ 165 w 367"/>
                <a:gd name="T3" fmla="*/ 6 h 466"/>
                <a:gd name="T4" fmla="*/ 361 w 367"/>
                <a:gd name="T5" fmla="*/ 463 h 466"/>
                <a:gd name="T6" fmla="*/ 363 w 367"/>
                <a:gd name="T7" fmla="*/ 460 h 466"/>
                <a:gd name="T8" fmla="*/ 3 w 367"/>
                <a:gd name="T9" fmla="*/ 460 h 466"/>
                <a:gd name="T10" fmla="*/ 5 w 367"/>
                <a:gd name="T11" fmla="*/ 463 h 466"/>
                <a:gd name="T12" fmla="*/ 169 w 367"/>
                <a:gd name="T13" fmla="*/ 6 h 466"/>
                <a:gd name="T14" fmla="*/ 167 w 367"/>
                <a:gd name="T15" fmla="*/ 0 h 466"/>
                <a:gd name="T16" fmla="*/ 0 w 367"/>
                <a:gd name="T17" fmla="*/ 465 h 466"/>
                <a:gd name="T18" fmla="*/ 366 w 367"/>
                <a:gd name="T19" fmla="*/ 465 h 466"/>
                <a:gd name="T20" fmla="*/ 167 w 367"/>
                <a:gd name="T21" fmla="*/ 0 h 466"/>
                <a:gd name="T22" fmla="*/ 169 w 367"/>
                <a:gd name="T23" fmla="*/ 6 h 46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7"/>
                <a:gd name="T37" fmla="*/ 0 h 466"/>
                <a:gd name="T38" fmla="*/ 367 w 367"/>
                <a:gd name="T39" fmla="*/ 466 h 46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7" h="466">
                  <a:moveTo>
                    <a:pt x="169" y="6"/>
                  </a:moveTo>
                  <a:lnTo>
                    <a:pt x="165" y="6"/>
                  </a:lnTo>
                  <a:lnTo>
                    <a:pt x="361" y="463"/>
                  </a:lnTo>
                  <a:lnTo>
                    <a:pt x="363" y="460"/>
                  </a:lnTo>
                  <a:lnTo>
                    <a:pt x="3" y="460"/>
                  </a:lnTo>
                  <a:lnTo>
                    <a:pt x="5" y="463"/>
                  </a:lnTo>
                  <a:lnTo>
                    <a:pt x="169" y="6"/>
                  </a:lnTo>
                  <a:lnTo>
                    <a:pt x="167" y="0"/>
                  </a:lnTo>
                  <a:lnTo>
                    <a:pt x="0" y="465"/>
                  </a:lnTo>
                  <a:lnTo>
                    <a:pt x="366" y="465"/>
                  </a:lnTo>
                  <a:lnTo>
                    <a:pt x="167" y="0"/>
                  </a:lnTo>
                  <a:lnTo>
                    <a:pt x="169" y="6"/>
                  </a:lnTo>
                </a:path>
              </a:pathLst>
            </a:custGeom>
            <a:solidFill>
              <a:schemeClr val="bg2"/>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9482" name="Freeform 9"/>
            <p:cNvSpPr>
              <a:spLocks/>
            </p:cNvSpPr>
            <p:nvPr/>
          </p:nvSpPr>
          <p:spPr bwMode="auto">
            <a:xfrm>
              <a:off x="5508" y="1980"/>
              <a:ext cx="17" cy="455"/>
            </a:xfrm>
            <a:custGeom>
              <a:avLst/>
              <a:gdLst>
                <a:gd name="T0" fmla="*/ 0 w 17"/>
                <a:gd name="T1" fmla="*/ 0 h 455"/>
                <a:gd name="T2" fmla="*/ 3 w 17"/>
                <a:gd name="T3" fmla="*/ 454 h 455"/>
                <a:gd name="T4" fmla="*/ 16 w 17"/>
                <a:gd name="T5" fmla="*/ 454 h 455"/>
                <a:gd name="T6" fmla="*/ 12 w 17"/>
                <a:gd name="T7" fmla="*/ 0 h 455"/>
                <a:gd name="T8" fmla="*/ 0 w 17"/>
                <a:gd name="T9" fmla="*/ 0 h 455"/>
                <a:gd name="T10" fmla="*/ 0 60000 65536"/>
                <a:gd name="T11" fmla="*/ 0 60000 65536"/>
                <a:gd name="T12" fmla="*/ 0 60000 65536"/>
                <a:gd name="T13" fmla="*/ 0 60000 65536"/>
                <a:gd name="T14" fmla="*/ 0 60000 65536"/>
                <a:gd name="T15" fmla="*/ 0 w 17"/>
                <a:gd name="T16" fmla="*/ 0 h 455"/>
                <a:gd name="T17" fmla="*/ 17 w 17"/>
                <a:gd name="T18" fmla="*/ 455 h 455"/>
              </a:gdLst>
              <a:ahLst/>
              <a:cxnLst>
                <a:cxn ang="T10">
                  <a:pos x="T0" y="T1"/>
                </a:cxn>
                <a:cxn ang="T11">
                  <a:pos x="T2" y="T3"/>
                </a:cxn>
                <a:cxn ang="T12">
                  <a:pos x="T4" y="T5"/>
                </a:cxn>
                <a:cxn ang="T13">
                  <a:pos x="T6" y="T7"/>
                </a:cxn>
                <a:cxn ang="T14">
                  <a:pos x="T8" y="T9"/>
                </a:cxn>
              </a:cxnLst>
              <a:rect l="T15" t="T16" r="T17" b="T18"/>
              <a:pathLst>
                <a:path w="17" h="455">
                  <a:moveTo>
                    <a:pt x="0" y="0"/>
                  </a:moveTo>
                  <a:lnTo>
                    <a:pt x="3" y="454"/>
                  </a:lnTo>
                  <a:lnTo>
                    <a:pt x="16" y="454"/>
                  </a:lnTo>
                  <a:lnTo>
                    <a:pt x="12" y="0"/>
                  </a:lnTo>
                  <a:lnTo>
                    <a:pt x="0" y="0"/>
                  </a:lnTo>
                </a:path>
              </a:pathLst>
            </a:custGeom>
            <a:solidFill>
              <a:schemeClr val="bg2"/>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9483" name="Freeform 10"/>
            <p:cNvSpPr>
              <a:spLocks/>
            </p:cNvSpPr>
            <p:nvPr/>
          </p:nvSpPr>
          <p:spPr bwMode="auto">
            <a:xfrm>
              <a:off x="5258" y="2431"/>
              <a:ext cx="521" cy="28"/>
            </a:xfrm>
            <a:custGeom>
              <a:avLst/>
              <a:gdLst>
                <a:gd name="T0" fmla="*/ 520 w 521"/>
                <a:gd name="T1" fmla="*/ 23 h 28"/>
                <a:gd name="T2" fmla="*/ 520 w 521"/>
                <a:gd name="T3" fmla="*/ 0 h 28"/>
                <a:gd name="T4" fmla="*/ 0 w 521"/>
                <a:gd name="T5" fmla="*/ 1 h 28"/>
                <a:gd name="T6" fmla="*/ 0 w 521"/>
                <a:gd name="T7" fmla="*/ 27 h 28"/>
                <a:gd name="T8" fmla="*/ 520 w 521"/>
                <a:gd name="T9" fmla="*/ 23 h 28"/>
                <a:gd name="T10" fmla="*/ 0 60000 65536"/>
                <a:gd name="T11" fmla="*/ 0 60000 65536"/>
                <a:gd name="T12" fmla="*/ 0 60000 65536"/>
                <a:gd name="T13" fmla="*/ 0 60000 65536"/>
                <a:gd name="T14" fmla="*/ 0 60000 65536"/>
                <a:gd name="T15" fmla="*/ 0 w 521"/>
                <a:gd name="T16" fmla="*/ 0 h 28"/>
                <a:gd name="T17" fmla="*/ 521 w 521"/>
                <a:gd name="T18" fmla="*/ 28 h 28"/>
              </a:gdLst>
              <a:ahLst/>
              <a:cxnLst>
                <a:cxn ang="T10">
                  <a:pos x="T0" y="T1"/>
                </a:cxn>
                <a:cxn ang="T11">
                  <a:pos x="T2" y="T3"/>
                </a:cxn>
                <a:cxn ang="T12">
                  <a:pos x="T4" y="T5"/>
                </a:cxn>
                <a:cxn ang="T13">
                  <a:pos x="T6" y="T7"/>
                </a:cxn>
                <a:cxn ang="T14">
                  <a:pos x="T8" y="T9"/>
                </a:cxn>
              </a:cxnLst>
              <a:rect l="T15" t="T16" r="T17" b="T18"/>
              <a:pathLst>
                <a:path w="521" h="28">
                  <a:moveTo>
                    <a:pt x="520" y="23"/>
                  </a:moveTo>
                  <a:lnTo>
                    <a:pt x="520" y="0"/>
                  </a:lnTo>
                  <a:lnTo>
                    <a:pt x="0" y="1"/>
                  </a:lnTo>
                  <a:lnTo>
                    <a:pt x="0" y="27"/>
                  </a:lnTo>
                  <a:lnTo>
                    <a:pt x="520" y="23"/>
                  </a:lnTo>
                </a:path>
              </a:pathLst>
            </a:custGeom>
            <a:solidFill>
              <a:schemeClr val="bg2"/>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9484" name="Freeform 11"/>
            <p:cNvSpPr>
              <a:spLocks/>
            </p:cNvSpPr>
            <p:nvPr/>
          </p:nvSpPr>
          <p:spPr bwMode="auto">
            <a:xfrm>
              <a:off x="5318" y="2444"/>
              <a:ext cx="404" cy="39"/>
            </a:xfrm>
            <a:custGeom>
              <a:avLst/>
              <a:gdLst>
                <a:gd name="T0" fmla="*/ 403 w 404"/>
                <a:gd name="T1" fmla="*/ 36 h 39"/>
                <a:gd name="T2" fmla="*/ 403 w 404"/>
                <a:gd name="T3" fmla="*/ 0 h 39"/>
                <a:gd name="T4" fmla="*/ 0 w 404"/>
                <a:gd name="T5" fmla="*/ 2 h 39"/>
                <a:gd name="T6" fmla="*/ 0 w 404"/>
                <a:gd name="T7" fmla="*/ 38 h 39"/>
                <a:gd name="T8" fmla="*/ 403 w 404"/>
                <a:gd name="T9" fmla="*/ 36 h 39"/>
                <a:gd name="T10" fmla="*/ 0 60000 65536"/>
                <a:gd name="T11" fmla="*/ 0 60000 65536"/>
                <a:gd name="T12" fmla="*/ 0 60000 65536"/>
                <a:gd name="T13" fmla="*/ 0 60000 65536"/>
                <a:gd name="T14" fmla="*/ 0 60000 65536"/>
                <a:gd name="T15" fmla="*/ 0 w 404"/>
                <a:gd name="T16" fmla="*/ 0 h 39"/>
                <a:gd name="T17" fmla="*/ 404 w 404"/>
                <a:gd name="T18" fmla="*/ 39 h 39"/>
              </a:gdLst>
              <a:ahLst/>
              <a:cxnLst>
                <a:cxn ang="T10">
                  <a:pos x="T0" y="T1"/>
                </a:cxn>
                <a:cxn ang="T11">
                  <a:pos x="T2" y="T3"/>
                </a:cxn>
                <a:cxn ang="T12">
                  <a:pos x="T4" y="T5"/>
                </a:cxn>
                <a:cxn ang="T13">
                  <a:pos x="T6" y="T7"/>
                </a:cxn>
                <a:cxn ang="T14">
                  <a:pos x="T8" y="T9"/>
                </a:cxn>
              </a:cxnLst>
              <a:rect l="T15" t="T16" r="T17" b="T18"/>
              <a:pathLst>
                <a:path w="404" h="39">
                  <a:moveTo>
                    <a:pt x="403" y="36"/>
                  </a:moveTo>
                  <a:lnTo>
                    <a:pt x="403" y="0"/>
                  </a:lnTo>
                  <a:lnTo>
                    <a:pt x="0" y="2"/>
                  </a:lnTo>
                  <a:lnTo>
                    <a:pt x="0" y="38"/>
                  </a:lnTo>
                  <a:lnTo>
                    <a:pt x="403" y="36"/>
                  </a:lnTo>
                </a:path>
              </a:pathLst>
            </a:custGeom>
            <a:solidFill>
              <a:schemeClr val="bg2"/>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9485" name="Freeform 12"/>
            <p:cNvSpPr>
              <a:spLocks/>
            </p:cNvSpPr>
            <p:nvPr/>
          </p:nvSpPr>
          <p:spPr bwMode="auto">
            <a:xfrm>
              <a:off x="5379" y="2470"/>
              <a:ext cx="294" cy="41"/>
            </a:xfrm>
            <a:custGeom>
              <a:avLst/>
              <a:gdLst>
                <a:gd name="T0" fmla="*/ 292 w 294"/>
                <a:gd name="T1" fmla="*/ 0 h 41"/>
                <a:gd name="T2" fmla="*/ 0 w 294"/>
                <a:gd name="T3" fmla="*/ 1 h 41"/>
                <a:gd name="T4" fmla="*/ 2 w 294"/>
                <a:gd name="T5" fmla="*/ 8 h 41"/>
                <a:gd name="T6" fmla="*/ 5 w 294"/>
                <a:gd name="T7" fmla="*/ 16 h 41"/>
                <a:gd name="T8" fmla="*/ 9 w 294"/>
                <a:gd name="T9" fmla="*/ 22 h 41"/>
                <a:gd name="T10" fmla="*/ 14 w 294"/>
                <a:gd name="T11" fmla="*/ 28 h 41"/>
                <a:gd name="T12" fmla="*/ 20 w 294"/>
                <a:gd name="T13" fmla="*/ 33 h 41"/>
                <a:gd name="T14" fmla="*/ 26 w 294"/>
                <a:gd name="T15" fmla="*/ 36 h 41"/>
                <a:gd name="T16" fmla="*/ 32 w 294"/>
                <a:gd name="T17" fmla="*/ 39 h 41"/>
                <a:gd name="T18" fmla="*/ 39 w 294"/>
                <a:gd name="T19" fmla="*/ 40 h 41"/>
                <a:gd name="T20" fmla="*/ 39 w 294"/>
                <a:gd name="T21" fmla="*/ 39 h 41"/>
                <a:gd name="T22" fmla="*/ 254 w 294"/>
                <a:gd name="T23" fmla="*/ 39 h 41"/>
                <a:gd name="T24" fmla="*/ 260 w 294"/>
                <a:gd name="T25" fmla="*/ 38 h 41"/>
                <a:gd name="T26" fmla="*/ 267 w 294"/>
                <a:gd name="T27" fmla="*/ 35 h 41"/>
                <a:gd name="T28" fmla="*/ 273 w 294"/>
                <a:gd name="T29" fmla="*/ 31 h 41"/>
                <a:gd name="T30" fmla="*/ 280 w 294"/>
                <a:gd name="T31" fmla="*/ 26 h 41"/>
                <a:gd name="T32" fmla="*/ 285 w 294"/>
                <a:gd name="T33" fmla="*/ 21 h 41"/>
                <a:gd name="T34" fmla="*/ 290 w 294"/>
                <a:gd name="T35" fmla="*/ 14 h 41"/>
                <a:gd name="T36" fmla="*/ 293 w 294"/>
                <a:gd name="T37" fmla="*/ 7 h 41"/>
                <a:gd name="T38" fmla="*/ 293 w 294"/>
                <a:gd name="T39" fmla="*/ 0 h 41"/>
                <a:gd name="T40" fmla="*/ 292 w 294"/>
                <a:gd name="T41" fmla="*/ 0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94"/>
                <a:gd name="T64" fmla="*/ 0 h 41"/>
                <a:gd name="T65" fmla="*/ 294 w 294"/>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94" h="41">
                  <a:moveTo>
                    <a:pt x="292" y="0"/>
                  </a:moveTo>
                  <a:lnTo>
                    <a:pt x="0" y="1"/>
                  </a:lnTo>
                  <a:lnTo>
                    <a:pt x="2" y="8"/>
                  </a:lnTo>
                  <a:lnTo>
                    <a:pt x="5" y="16"/>
                  </a:lnTo>
                  <a:lnTo>
                    <a:pt x="9" y="22"/>
                  </a:lnTo>
                  <a:lnTo>
                    <a:pt x="14" y="28"/>
                  </a:lnTo>
                  <a:lnTo>
                    <a:pt x="20" y="33"/>
                  </a:lnTo>
                  <a:lnTo>
                    <a:pt x="26" y="36"/>
                  </a:lnTo>
                  <a:lnTo>
                    <a:pt x="32" y="39"/>
                  </a:lnTo>
                  <a:lnTo>
                    <a:pt x="39" y="40"/>
                  </a:lnTo>
                  <a:lnTo>
                    <a:pt x="39" y="39"/>
                  </a:lnTo>
                  <a:lnTo>
                    <a:pt x="254" y="39"/>
                  </a:lnTo>
                  <a:lnTo>
                    <a:pt x="260" y="38"/>
                  </a:lnTo>
                  <a:lnTo>
                    <a:pt x="267" y="35"/>
                  </a:lnTo>
                  <a:lnTo>
                    <a:pt x="273" y="31"/>
                  </a:lnTo>
                  <a:lnTo>
                    <a:pt x="280" y="26"/>
                  </a:lnTo>
                  <a:lnTo>
                    <a:pt x="285" y="21"/>
                  </a:lnTo>
                  <a:lnTo>
                    <a:pt x="290" y="14"/>
                  </a:lnTo>
                  <a:lnTo>
                    <a:pt x="293" y="7"/>
                  </a:lnTo>
                  <a:lnTo>
                    <a:pt x="293" y="0"/>
                  </a:lnTo>
                  <a:lnTo>
                    <a:pt x="292" y="0"/>
                  </a:lnTo>
                </a:path>
              </a:pathLst>
            </a:custGeom>
            <a:solidFill>
              <a:schemeClr val="bg2"/>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9486" name="Freeform 13"/>
            <p:cNvSpPr>
              <a:spLocks/>
            </p:cNvSpPr>
            <p:nvPr/>
          </p:nvSpPr>
          <p:spPr bwMode="auto">
            <a:xfrm>
              <a:off x="5450" y="1883"/>
              <a:ext cx="85" cy="86"/>
            </a:xfrm>
            <a:custGeom>
              <a:avLst/>
              <a:gdLst>
                <a:gd name="T0" fmla="*/ 28 w 85"/>
                <a:gd name="T1" fmla="*/ 83 h 86"/>
                <a:gd name="T2" fmla="*/ 37 w 85"/>
                <a:gd name="T3" fmla="*/ 85 h 86"/>
                <a:gd name="T4" fmla="*/ 45 w 85"/>
                <a:gd name="T5" fmla="*/ 85 h 86"/>
                <a:gd name="T6" fmla="*/ 53 w 85"/>
                <a:gd name="T7" fmla="*/ 84 h 86"/>
                <a:gd name="T8" fmla="*/ 60 w 85"/>
                <a:gd name="T9" fmla="*/ 81 h 86"/>
                <a:gd name="T10" fmla="*/ 68 w 85"/>
                <a:gd name="T11" fmla="*/ 76 h 86"/>
                <a:gd name="T12" fmla="*/ 74 w 85"/>
                <a:gd name="T13" fmla="*/ 71 h 86"/>
                <a:gd name="T14" fmla="*/ 79 w 85"/>
                <a:gd name="T15" fmla="*/ 64 h 86"/>
                <a:gd name="T16" fmla="*/ 82 w 85"/>
                <a:gd name="T17" fmla="*/ 56 h 86"/>
                <a:gd name="T18" fmla="*/ 84 w 85"/>
                <a:gd name="T19" fmla="*/ 48 h 86"/>
                <a:gd name="T20" fmla="*/ 84 w 85"/>
                <a:gd name="T21" fmla="*/ 40 h 86"/>
                <a:gd name="T22" fmla="*/ 83 w 85"/>
                <a:gd name="T23" fmla="*/ 31 h 86"/>
                <a:gd name="T24" fmla="*/ 80 w 85"/>
                <a:gd name="T25" fmla="*/ 24 h 86"/>
                <a:gd name="T26" fmla="*/ 76 w 85"/>
                <a:gd name="T27" fmla="*/ 17 h 86"/>
                <a:gd name="T28" fmla="*/ 70 w 85"/>
                <a:gd name="T29" fmla="*/ 11 h 86"/>
                <a:gd name="T30" fmla="*/ 63 w 85"/>
                <a:gd name="T31" fmla="*/ 6 h 86"/>
                <a:gd name="T32" fmla="*/ 55 w 85"/>
                <a:gd name="T33" fmla="*/ 2 h 86"/>
                <a:gd name="T34" fmla="*/ 47 w 85"/>
                <a:gd name="T35" fmla="*/ 0 h 86"/>
                <a:gd name="T36" fmla="*/ 40 w 85"/>
                <a:gd name="T37" fmla="*/ 0 h 86"/>
                <a:gd name="T38" fmla="*/ 32 w 85"/>
                <a:gd name="T39" fmla="*/ 1 h 86"/>
                <a:gd name="T40" fmla="*/ 24 w 85"/>
                <a:gd name="T41" fmla="*/ 4 h 86"/>
                <a:gd name="T42" fmla="*/ 17 w 85"/>
                <a:gd name="T43" fmla="*/ 9 h 86"/>
                <a:gd name="T44" fmla="*/ 11 w 85"/>
                <a:gd name="T45" fmla="*/ 14 h 86"/>
                <a:gd name="T46" fmla="*/ 6 w 85"/>
                <a:gd name="T47" fmla="*/ 21 h 86"/>
                <a:gd name="T48" fmla="*/ 3 w 85"/>
                <a:gd name="T49" fmla="*/ 29 h 86"/>
                <a:gd name="T50" fmla="*/ 0 w 85"/>
                <a:gd name="T51" fmla="*/ 37 h 86"/>
                <a:gd name="T52" fmla="*/ 0 w 85"/>
                <a:gd name="T53" fmla="*/ 46 h 86"/>
                <a:gd name="T54" fmla="*/ 2 w 85"/>
                <a:gd name="T55" fmla="*/ 54 h 86"/>
                <a:gd name="T56" fmla="*/ 5 w 85"/>
                <a:gd name="T57" fmla="*/ 62 h 86"/>
                <a:gd name="T58" fmla="*/ 8 w 85"/>
                <a:gd name="T59" fmla="*/ 68 h 86"/>
                <a:gd name="T60" fmla="*/ 14 w 85"/>
                <a:gd name="T61" fmla="*/ 75 h 86"/>
                <a:gd name="T62" fmla="*/ 21 w 85"/>
                <a:gd name="T63" fmla="*/ 79 h 86"/>
                <a:gd name="T64" fmla="*/ 28 w 85"/>
                <a:gd name="T65" fmla="*/ 83 h 86"/>
                <a:gd name="T66" fmla="*/ 28 w 85"/>
                <a:gd name="T67" fmla="*/ 81 h 86"/>
                <a:gd name="T68" fmla="*/ 28 w 85"/>
                <a:gd name="T69" fmla="*/ 83 h 8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5"/>
                <a:gd name="T106" fmla="*/ 0 h 86"/>
                <a:gd name="T107" fmla="*/ 85 w 85"/>
                <a:gd name="T108" fmla="*/ 86 h 8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5" h="86">
                  <a:moveTo>
                    <a:pt x="28" y="83"/>
                  </a:moveTo>
                  <a:lnTo>
                    <a:pt x="37" y="85"/>
                  </a:lnTo>
                  <a:lnTo>
                    <a:pt x="45" y="85"/>
                  </a:lnTo>
                  <a:lnTo>
                    <a:pt x="53" y="84"/>
                  </a:lnTo>
                  <a:lnTo>
                    <a:pt x="60" y="81"/>
                  </a:lnTo>
                  <a:lnTo>
                    <a:pt x="68" y="76"/>
                  </a:lnTo>
                  <a:lnTo>
                    <a:pt x="74" y="71"/>
                  </a:lnTo>
                  <a:lnTo>
                    <a:pt x="79" y="64"/>
                  </a:lnTo>
                  <a:lnTo>
                    <a:pt x="82" y="56"/>
                  </a:lnTo>
                  <a:lnTo>
                    <a:pt x="84" y="48"/>
                  </a:lnTo>
                  <a:lnTo>
                    <a:pt x="84" y="40"/>
                  </a:lnTo>
                  <a:lnTo>
                    <a:pt x="83" y="31"/>
                  </a:lnTo>
                  <a:lnTo>
                    <a:pt x="80" y="24"/>
                  </a:lnTo>
                  <a:lnTo>
                    <a:pt x="76" y="17"/>
                  </a:lnTo>
                  <a:lnTo>
                    <a:pt x="70" y="11"/>
                  </a:lnTo>
                  <a:lnTo>
                    <a:pt x="63" y="6"/>
                  </a:lnTo>
                  <a:lnTo>
                    <a:pt x="55" y="2"/>
                  </a:lnTo>
                  <a:lnTo>
                    <a:pt x="47" y="0"/>
                  </a:lnTo>
                  <a:lnTo>
                    <a:pt x="40" y="0"/>
                  </a:lnTo>
                  <a:lnTo>
                    <a:pt x="32" y="1"/>
                  </a:lnTo>
                  <a:lnTo>
                    <a:pt x="24" y="4"/>
                  </a:lnTo>
                  <a:lnTo>
                    <a:pt x="17" y="9"/>
                  </a:lnTo>
                  <a:lnTo>
                    <a:pt x="11" y="14"/>
                  </a:lnTo>
                  <a:lnTo>
                    <a:pt x="6" y="21"/>
                  </a:lnTo>
                  <a:lnTo>
                    <a:pt x="3" y="29"/>
                  </a:lnTo>
                  <a:lnTo>
                    <a:pt x="0" y="37"/>
                  </a:lnTo>
                  <a:lnTo>
                    <a:pt x="0" y="46"/>
                  </a:lnTo>
                  <a:lnTo>
                    <a:pt x="2" y="54"/>
                  </a:lnTo>
                  <a:lnTo>
                    <a:pt x="5" y="62"/>
                  </a:lnTo>
                  <a:lnTo>
                    <a:pt x="8" y="68"/>
                  </a:lnTo>
                  <a:lnTo>
                    <a:pt x="14" y="75"/>
                  </a:lnTo>
                  <a:lnTo>
                    <a:pt x="21" y="79"/>
                  </a:lnTo>
                  <a:lnTo>
                    <a:pt x="28" y="83"/>
                  </a:lnTo>
                  <a:lnTo>
                    <a:pt x="28" y="81"/>
                  </a:lnTo>
                  <a:lnTo>
                    <a:pt x="28" y="83"/>
                  </a:lnTo>
                </a:path>
              </a:pathLst>
            </a:custGeom>
            <a:solidFill>
              <a:schemeClr val="bg2"/>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sp>
        <p:nvSpPr>
          <p:cNvPr id="19463" name="Freeform 14"/>
          <p:cNvSpPr>
            <a:spLocks/>
          </p:cNvSpPr>
          <p:nvPr/>
        </p:nvSpPr>
        <p:spPr bwMode="auto">
          <a:xfrm>
            <a:off x="8251826" y="2838450"/>
            <a:ext cx="1374775" cy="228600"/>
          </a:xfrm>
          <a:custGeom>
            <a:avLst/>
            <a:gdLst>
              <a:gd name="T0" fmla="*/ 2147483646 w 938"/>
              <a:gd name="T1" fmla="*/ 2147483646 h 144"/>
              <a:gd name="T2" fmla="*/ 2147483646 w 938"/>
              <a:gd name="T3" fmla="*/ 2147483646 h 144"/>
              <a:gd name="T4" fmla="*/ 2147483646 w 938"/>
              <a:gd name="T5" fmla="*/ 2147483646 h 144"/>
              <a:gd name="T6" fmla="*/ 2147483646 w 938"/>
              <a:gd name="T7" fmla="*/ 2147483646 h 144"/>
              <a:gd name="T8" fmla="*/ 2147483646 w 938"/>
              <a:gd name="T9" fmla="*/ 2147483646 h 144"/>
              <a:gd name="T10" fmla="*/ 2147483646 w 938"/>
              <a:gd name="T11" fmla="*/ 2147483646 h 144"/>
              <a:gd name="T12" fmla="*/ 2147483646 w 938"/>
              <a:gd name="T13" fmla="*/ 2147483646 h 144"/>
              <a:gd name="T14" fmla="*/ 2147483646 w 938"/>
              <a:gd name="T15" fmla="*/ 2147483646 h 144"/>
              <a:gd name="T16" fmla="*/ 2147483646 w 938"/>
              <a:gd name="T17" fmla="*/ 2147483646 h 144"/>
              <a:gd name="T18" fmla="*/ 2147483646 w 938"/>
              <a:gd name="T19" fmla="*/ 2147483646 h 144"/>
              <a:gd name="T20" fmla="*/ 2147483646 w 938"/>
              <a:gd name="T21" fmla="*/ 2147483646 h 144"/>
              <a:gd name="T22" fmla="*/ 2147483646 w 938"/>
              <a:gd name="T23" fmla="*/ 2147483646 h 144"/>
              <a:gd name="T24" fmla="*/ 2147483646 w 938"/>
              <a:gd name="T25" fmla="*/ 2147483646 h 144"/>
              <a:gd name="T26" fmla="*/ 2147483646 w 938"/>
              <a:gd name="T27" fmla="*/ 2147483646 h 144"/>
              <a:gd name="T28" fmla="*/ 2147483646 w 938"/>
              <a:gd name="T29" fmla="*/ 2147483646 h 144"/>
              <a:gd name="T30" fmla="*/ 2147483646 w 938"/>
              <a:gd name="T31" fmla="*/ 2147483646 h 144"/>
              <a:gd name="T32" fmla="*/ 2147483646 w 938"/>
              <a:gd name="T33" fmla="*/ 2147483646 h 144"/>
              <a:gd name="T34" fmla="*/ 2147483646 w 938"/>
              <a:gd name="T35" fmla="*/ 2147483646 h 144"/>
              <a:gd name="T36" fmla="*/ 2147483646 w 938"/>
              <a:gd name="T37" fmla="*/ 2147483646 h 144"/>
              <a:gd name="T38" fmla="*/ 2147483646 w 938"/>
              <a:gd name="T39" fmla="*/ 2147483646 h 144"/>
              <a:gd name="T40" fmla="*/ 2147483646 w 938"/>
              <a:gd name="T41" fmla="*/ 2147483646 h 144"/>
              <a:gd name="T42" fmla="*/ 2147483646 w 938"/>
              <a:gd name="T43" fmla="*/ 2147483646 h 144"/>
              <a:gd name="T44" fmla="*/ 2147483646 w 938"/>
              <a:gd name="T45" fmla="*/ 2147483646 h 144"/>
              <a:gd name="T46" fmla="*/ 2147483646 w 938"/>
              <a:gd name="T47" fmla="*/ 2147483646 h 144"/>
              <a:gd name="T48" fmla="*/ 2147483646 w 938"/>
              <a:gd name="T49" fmla="*/ 2147483646 h 144"/>
              <a:gd name="T50" fmla="*/ 2147483646 w 938"/>
              <a:gd name="T51" fmla="*/ 2147483646 h 144"/>
              <a:gd name="T52" fmla="*/ 2147483646 w 938"/>
              <a:gd name="T53" fmla="*/ 2147483646 h 144"/>
              <a:gd name="T54" fmla="*/ 2147483646 w 938"/>
              <a:gd name="T55" fmla="*/ 0 h 144"/>
              <a:gd name="T56" fmla="*/ 2147483646 w 938"/>
              <a:gd name="T57" fmla="*/ 2147483646 h 144"/>
              <a:gd name="T58" fmla="*/ 2147483646 w 938"/>
              <a:gd name="T59" fmla="*/ 2147483646 h 144"/>
              <a:gd name="T60" fmla="*/ 2147483646 w 938"/>
              <a:gd name="T61" fmla="*/ 2147483646 h 144"/>
              <a:gd name="T62" fmla="*/ 2147483646 w 938"/>
              <a:gd name="T63" fmla="*/ 2147483646 h 144"/>
              <a:gd name="T64" fmla="*/ 2147483646 w 938"/>
              <a:gd name="T65" fmla="*/ 2147483646 h 144"/>
              <a:gd name="T66" fmla="*/ 2147483646 w 938"/>
              <a:gd name="T67" fmla="*/ 2147483646 h 144"/>
              <a:gd name="T68" fmla="*/ 2147483646 w 938"/>
              <a:gd name="T69" fmla="*/ 2147483646 h 144"/>
              <a:gd name="T70" fmla="*/ 2147483646 w 938"/>
              <a:gd name="T71" fmla="*/ 2147483646 h 144"/>
              <a:gd name="T72" fmla="*/ 2147483646 w 938"/>
              <a:gd name="T73" fmla="*/ 2147483646 h 144"/>
              <a:gd name="T74" fmla="*/ 2147483646 w 938"/>
              <a:gd name="T75" fmla="*/ 2147483646 h 144"/>
              <a:gd name="T76" fmla="*/ 2147483646 w 938"/>
              <a:gd name="T77" fmla="*/ 2147483646 h 144"/>
              <a:gd name="T78" fmla="*/ 2147483646 w 938"/>
              <a:gd name="T79" fmla="*/ 2147483646 h 144"/>
              <a:gd name="T80" fmla="*/ 2147483646 w 938"/>
              <a:gd name="T81" fmla="*/ 2147483646 h 144"/>
              <a:gd name="T82" fmla="*/ 2147483646 w 938"/>
              <a:gd name="T83" fmla="*/ 2147483646 h 144"/>
              <a:gd name="T84" fmla="*/ 2147483646 w 938"/>
              <a:gd name="T85" fmla="*/ 2147483646 h 144"/>
              <a:gd name="T86" fmla="*/ 2147483646 w 938"/>
              <a:gd name="T87" fmla="*/ 2147483646 h 144"/>
              <a:gd name="T88" fmla="*/ 2147483646 w 938"/>
              <a:gd name="T89" fmla="*/ 2147483646 h 144"/>
              <a:gd name="T90" fmla="*/ 2147483646 w 938"/>
              <a:gd name="T91" fmla="*/ 2147483646 h 144"/>
              <a:gd name="T92" fmla="*/ 2147483646 w 938"/>
              <a:gd name="T93" fmla="*/ 2147483646 h 144"/>
              <a:gd name="T94" fmla="*/ 2147483646 w 938"/>
              <a:gd name="T95" fmla="*/ 2147483646 h 144"/>
              <a:gd name="T96" fmla="*/ 2147483646 w 938"/>
              <a:gd name="T97" fmla="*/ 2147483646 h 144"/>
              <a:gd name="T98" fmla="*/ 2147483646 w 938"/>
              <a:gd name="T99" fmla="*/ 2147483646 h 144"/>
              <a:gd name="T100" fmla="*/ 2147483646 w 938"/>
              <a:gd name="T101" fmla="*/ 2147483646 h 144"/>
              <a:gd name="T102" fmla="*/ 2147483646 w 938"/>
              <a:gd name="T103" fmla="*/ 2147483646 h 144"/>
              <a:gd name="T104" fmla="*/ 2147483646 w 938"/>
              <a:gd name="T105" fmla="*/ 2147483646 h 144"/>
              <a:gd name="T106" fmla="*/ 2147483646 w 938"/>
              <a:gd name="T107" fmla="*/ 2147483646 h 144"/>
              <a:gd name="T108" fmla="*/ 2147483646 w 938"/>
              <a:gd name="T109" fmla="*/ 2147483646 h 144"/>
              <a:gd name="T110" fmla="*/ 2147483646 w 938"/>
              <a:gd name="T111" fmla="*/ 2147483646 h 144"/>
              <a:gd name="T112" fmla="*/ 2147483646 w 938"/>
              <a:gd name="T113" fmla="*/ 2147483646 h 144"/>
              <a:gd name="T114" fmla="*/ 2147483646 w 938"/>
              <a:gd name="T115" fmla="*/ 2147483646 h 144"/>
              <a:gd name="T116" fmla="*/ 2147483646 w 938"/>
              <a:gd name="T117" fmla="*/ 2147483646 h 144"/>
              <a:gd name="T118" fmla="*/ 2147483646 w 938"/>
              <a:gd name="T119" fmla="*/ 2147483646 h 144"/>
              <a:gd name="T120" fmla="*/ 2147483646 w 938"/>
              <a:gd name="T121" fmla="*/ 2147483646 h 144"/>
              <a:gd name="T122" fmla="*/ 2147483646 w 938"/>
              <a:gd name="T123" fmla="*/ 2147483646 h 144"/>
              <a:gd name="T124" fmla="*/ 2147483646 w 938"/>
              <a:gd name="T125" fmla="*/ 2147483646 h 1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938"/>
              <a:gd name="T190" fmla="*/ 0 h 144"/>
              <a:gd name="T191" fmla="*/ 938 w 938"/>
              <a:gd name="T192" fmla="*/ 144 h 14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938" h="144">
                <a:moveTo>
                  <a:pt x="467" y="108"/>
                </a:moveTo>
                <a:lnTo>
                  <a:pt x="463" y="108"/>
                </a:lnTo>
                <a:lnTo>
                  <a:pt x="457" y="109"/>
                </a:lnTo>
                <a:lnTo>
                  <a:pt x="450" y="108"/>
                </a:lnTo>
                <a:lnTo>
                  <a:pt x="441" y="108"/>
                </a:lnTo>
                <a:lnTo>
                  <a:pt x="424" y="105"/>
                </a:lnTo>
                <a:lnTo>
                  <a:pt x="414" y="104"/>
                </a:lnTo>
                <a:lnTo>
                  <a:pt x="403" y="101"/>
                </a:lnTo>
                <a:lnTo>
                  <a:pt x="390" y="96"/>
                </a:lnTo>
                <a:lnTo>
                  <a:pt x="376" y="91"/>
                </a:lnTo>
                <a:lnTo>
                  <a:pt x="363" y="87"/>
                </a:lnTo>
                <a:lnTo>
                  <a:pt x="350" y="86"/>
                </a:lnTo>
                <a:lnTo>
                  <a:pt x="328" y="86"/>
                </a:lnTo>
                <a:lnTo>
                  <a:pt x="306" y="88"/>
                </a:lnTo>
                <a:lnTo>
                  <a:pt x="283" y="94"/>
                </a:lnTo>
                <a:lnTo>
                  <a:pt x="259" y="102"/>
                </a:lnTo>
                <a:lnTo>
                  <a:pt x="234" y="113"/>
                </a:lnTo>
                <a:lnTo>
                  <a:pt x="205" y="124"/>
                </a:lnTo>
                <a:lnTo>
                  <a:pt x="191" y="129"/>
                </a:lnTo>
                <a:lnTo>
                  <a:pt x="177" y="134"/>
                </a:lnTo>
                <a:lnTo>
                  <a:pt x="149" y="139"/>
                </a:lnTo>
                <a:lnTo>
                  <a:pt x="135" y="140"/>
                </a:lnTo>
                <a:lnTo>
                  <a:pt x="121" y="141"/>
                </a:lnTo>
                <a:lnTo>
                  <a:pt x="108" y="139"/>
                </a:lnTo>
                <a:lnTo>
                  <a:pt x="94" y="136"/>
                </a:lnTo>
                <a:lnTo>
                  <a:pt x="81" y="133"/>
                </a:lnTo>
                <a:lnTo>
                  <a:pt x="69" y="129"/>
                </a:lnTo>
                <a:lnTo>
                  <a:pt x="57" y="124"/>
                </a:lnTo>
                <a:lnTo>
                  <a:pt x="44" y="117"/>
                </a:lnTo>
                <a:lnTo>
                  <a:pt x="32" y="108"/>
                </a:lnTo>
                <a:lnTo>
                  <a:pt x="20" y="100"/>
                </a:lnTo>
                <a:lnTo>
                  <a:pt x="11" y="90"/>
                </a:lnTo>
                <a:lnTo>
                  <a:pt x="0" y="79"/>
                </a:lnTo>
                <a:lnTo>
                  <a:pt x="5" y="79"/>
                </a:lnTo>
                <a:lnTo>
                  <a:pt x="9" y="79"/>
                </a:lnTo>
                <a:lnTo>
                  <a:pt x="12" y="79"/>
                </a:lnTo>
                <a:lnTo>
                  <a:pt x="21" y="78"/>
                </a:lnTo>
                <a:lnTo>
                  <a:pt x="30" y="78"/>
                </a:lnTo>
                <a:lnTo>
                  <a:pt x="35" y="78"/>
                </a:lnTo>
                <a:lnTo>
                  <a:pt x="43" y="79"/>
                </a:lnTo>
                <a:lnTo>
                  <a:pt x="67" y="82"/>
                </a:lnTo>
                <a:lnTo>
                  <a:pt x="89" y="81"/>
                </a:lnTo>
                <a:lnTo>
                  <a:pt x="109" y="80"/>
                </a:lnTo>
                <a:lnTo>
                  <a:pt x="125" y="78"/>
                </a:lnTo>
                <a:lnTo>
                  <a:pt x="142" y="72"/>
                </a:lnTo>
                <a:lnTo>
                  <a:pt x="156" y="68"/>
                </a:lnTo>
                <a:lnTo>
                  <a:pt x="170" y="62"/>
                </a:lnTo>
                <a:lnTo>
                  <a:pt x="182" y="54"/>
                </a:lnTo>
                <a:lnTo>
                  <a:pt x="204" y="40"/>
                </a:lnTo>
                <a:lnTo>
                  <a:pt x="215" y="33"/>
                </a:lnTo>
                <a:lnTo>
                  <a:pt x="225" y="27"/>
                </a:lnTo>
                <a:lnTo>
                  <a:pt x="245" y="14"/>
                </a:lnTo>
                <a:lnTo>
                  <a:pt x="256" y="9"/>
                </a:lnTo>
                <a:lnTo>
                  <a:pt x="268" y="6"/>
                </a:lnTo>
                <a:lnTo>
                  <a:pt x="285" y="3"/>
                </a:lnTo>
                <a:lnTo>
                  <a:pt x="302" y="0"/>
                </a:lnTo>
                <a:lnTo>
                  <a:pt x="321" y="0"/>
                </a:lnTo>
                <a:lnTo>
                  <a:pt x="339" y="5"/>
                </a:lnTo>
                <a:lnTo>
                  <a:pt x="369" y="13"/>
                </a:lnTo>
                <a:lnTo>
                  <a:pt x="401" y="20"/>
                </a:lnTo>
                <a:lnTo>
                  <a:pt x="434" y="23"/>
                </a:lnTo>
                <a:lnTo>
                  <a:pt x="450" y="26"/>
                </a:lnTo>
                <a:lnTo>
                  <a:pt x="469" y="25"/>
                </a:lnTo>
                <a:lnTo>
                  <a:pt x="503" y="24"/>
                </a:lnTo>
                <a:lnTo>
                  <a:pt x="537" y="20"/>
                </a:lnTo>
                <a:lnTo>
                  <a:pt x="567" y="13"/>
                </a:lnTo>
                <a:lnTo>
                  <a:pt x="597" y="5"/>
                </a:lnTo>
                <a:lnTo>
                  <a:pt x="615" y="2"/>
                </a:lnTo>
                <a:lnTo>
                  <a:pt x="634" y="2"/>
                </a:lnTo>
                <a:lnTo>
                  <a:pt x="652" y="5"/>
                </a:lnTo>
                <a:lnTo>
                  <a:pt x="669" y="7"/>
                </a:lnTo>
                <a:lnTo>
                  <a:pt x="681" y="12"/>
                </a:lnTo>
                <a:lnTo>
                  <a:pt x="691" y="17"/>
                </a:lnTo>
                <a:lnTo>
                  <a:pt x="712" y="29"/>
                </a:lnTo>
                <a:lnTo>
                  <a:pt x="733" y="43"/>
                </a:lnTo>
                <a:lnTo>
                  <a:pt x="754" y="58"/>
                </a:lnTo>
                <a:lnTo>
                  <a:pt x="765" y="65"/>
                </a:lnTo>
                <a:lnTo>
                  <a:pt x="780" y="71"/>
                </a:lnTo>
                <a:lnTo>
                  <a:pt x="794" y="77"/>
                </a:lnTo>
                <a:lnTo>
                  <a:pt x="810" y="81"/>
                </a:lnTo>
                <a:lnTo>
                  <a:pt x="829" y="84"/>
                </a:lnTo>
                <a:lnTo>
                  <a:pt x="847" y="86"/>
                </a:lnTo>
                <a:lnTo>
                  <a:pt x="870" y="86"/>
                </a:lnTo>
                <a:lnTo>
                  <a:pt x="894" y="84"/>
                </a:lnTo>
                <a:lnTo>
                  <a:pt x="901" y="84"/>
                </a:lnTo>
                <a:lnTo>
                  <a:pt x="907" y="84"/>
                </a:lnTo>
                <a:lnTo>
                  <a:pt x="916" y="84"/>
                </a:lnTo>
                <a:lnTo>
                  <a:pt x="925" y="82"/>
                </a:lnTo>
                <a:lnTo>
                  <a:pt x="937" y="82"/>
                </a:lnTo>
                <a:lnTo>
                  <a:pt x="926" y="92"/>
                </a:lnTo>
                <a:lnTo>
                  <a:pt x="915" y="103"/>
                </a:lnTo>
                <a:lnTo>
                  <a:pt x="903" y="112"/>
                </a:lnTo>
                <a:lnTo>
                  <a:pt x="891" y="120"/>
                </a:lnTo>
                <a:lnTo>
                  <a:pt x="879" y="126"/>
                </a:lnTo>
                <a:lnTo>
                  <a:pt x="867" y="132"/>
                </a:lnTo>
                <a:lnTo>
                  <a:pt x="855" y="137"/>
                </a:lnTo>
                <a:lnTo>
                  <a:pt x="841" y="141"/>
                </a:lnTo>
                <a:lnTo>
                  <a:pt x="828" y="141"/>
                </a:lnTo>
                <a:lnTo>
                  <a:pt x="815" y="143"/>
                </a:lnTo>
                <a:lnTo>
                  <a:pt x="800" y="143"/>
                </a:lnTo>
                <a:lnTo>
                  <a:pt x="787" y="142"/>
                </a:lnTo>
                <a:lnTo>
                  <a:pt x="773" y="140"/>
                </a:lnTo>
                <a:lnTo>
                  <a:pt x="758" y="136"/>
                </a:lnTo>
                <a:lnTo>
                  <a:pt x="743" y="132"/>
                </a:lnTo>
                <a:lnTo>
                  <a:pt x="728" y="127"/>
                </a:lnTo>
                <a:lnTo>
                  <a:pt x="715" y="119"/>
                </a:lnTo>
                <a:lnTo>
                  <a:pt x="700" y="114"/>
                </a:lnTo>
                <a:lnTo>
                  <a:pt x="688" y="109"/>
                </a:lnTo>
                <a:lnTo>
                  <a:pt x="676" y="104"/>
                </a:lnTo>
                <a:lnTo>
                  <a:pt x="654" y="95"/>
                </a:lnTo>
                <a:lnTo>
                  <a:pt x="632" y="89"/>
                </a:lnTo>
                <a:lnTo>
                  <a:pt x="609" y="86"/>
                </a:lnTo>
                <a:lnTo>
                  <a:pt x="598" y="86"/>
                </a:lnTo>
                <a:lnTo>
                  <a:pt x="586" y="87"/>
                </a:lnTo>
                <a:lnTo>
                  <a:pt x="574" y="89"/>
                </a:lnTo>
                <a:lnTo>
                  <a:pt x="561" y="92"/>
                </a:lnTo>
                <a:lnTo>
                  <a:pt x="548" y="96"/>
                </a:lnTo>
                <a:lnTo>
                  <a:pt x="534" y="102"/>
                </a:lnTo>
                <a:lnTo>
                  <a:pt x="525" y="105"/>
                </a:lnTo>
                <a:lnTo>
                  <a:pt x="518" y="107"/>
                </a:lnTo>
                <a:lnTo>
                  <a:pt x="504" y="108"/>
                </a:lnTo>
                <a:lnTo>
                  <a:pt x="496" y="108"/>
                </a:lnTo>
                <a:lnTo>
                  <a:pt x="488" y="107"/>
                </a:lnTo>
                <a:lnTo>
                  <a:pt x="479" y="107"/>
                </a:lnTo>
                <a:lnTo>
                  <a:pt x="467" y="108"/>
                </a:lnTo>
                <a:lnTo>
                  <a:pt x="467" y="107"/>
                </a:lnTo>
                <a:lnTo>
                  <a:pt x="467" y="108"/>
                </a:lnTo>
              </a:path>
            </a:pathLst>
          </a:custGeom>
          <a:solidFill>
            <a:srgbClr val="0C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nvGrpSpPr>
          <p:cNvPr id="19464" name="Group 15"/>
          <p:cNvGrpSpPr>
            <a:grpSpLocks/>
          </p:cNvGrpSpPr>
          <p:nvPr/>
        </p:nvGrpSpPr>
        <p:grpSpPr bwMode="auto">
          <a:xfrm>
            <a:off x="7888288" y="2973389"/>
            <a:ext cx="762000" cy="1012825"/>
            <a:chOff x="4343" y="1873"/>
            <a:chExt cx="520" cy="638"/>
          </a:xfrm>
        </p:grpSpPr>
        <p:sp>
          <p:nvSpPr>
            <p:cNvPr id="19475" name="Freeform 16"/>
            <p:cNvSpPr>
              <a:spLocks/>
            </p:cNvSpPr>
            <p:nvPr/>
          </p:nvSpPr>
          <p:spPr bwMode="auto">
            <a:xfrm>
              <a:off x="4575" y="1873"/>
              <a:ext cx="85" cy="86"/>
            </a:xfrm>
            <a:custGeom>
              <a:avLst/>
              <a:gdLst>
                <a:gd name="T0" fmla="*/ 39 w 85"/>
                <a:gd name="T1" fmla="*/ 85 h 86"/>
                <a:gd name="T2" fmla="*/ 30 w 85"/>
                <a:gd name="T3" fmla="*/ 83 h 86"/>
                <a:gd name="T4" fmla="*/ 22 w 85"/>
                <a:gd name="T5" fmla="*/ 80 h 86"/>
                <a:gd name="T6" fmla="*/ 15 w 85"/>
                <a:gd name="T7" fmla="*/ 76 h 86"/>
                <a:gd name="T8" fmla="*/ 9 w 85"/>
                <a:gd name="T9" fmla="*/ 71 h 86"/>
                <a:gd name="T10" fmla="*/ 5 w 85"/>
                <a:gd name="T11" fmla="*/ 64 h 86"/>
                <a:gd name="T12" fmla="*/ 1 w 85"/>
                <a:gd name="T13" fmla="*/ 57 h 86"/>
                <a:gd name="T14" fmla="*/ 0 w 85"/>
                <a:gd name="T15" fmla="*/ 48 h 86"/>
                <a:gd name="T16" fmla="*/ 0 w 85"/>
                <a:gd name="T17" fmla="*/ 39 h 86"/>
                <a:gd name="T18" fmla="*/ 1 w 85"/>
                <a:gd name="T19" fmla="*/ 31 h 86"/>
                <a:gd name="T20" fmla="*/ 4 w 85"/>
                <a:gd name="T21" fmla="*/ 23 h 86"/>
                <a:gd name="T22" fmla="*/ 8 w 85"/>
                <a:gd name="T23" fmla="*/ 17 h 86"/>
                <a:gd name="T24" fmla="*/ 14 w 85"/>
                <a:gd name="T25" fmla="*/ 11 h 86"/>
                <a:gd name="T26" fmla="*/ 20 w 85"/>
                <a:gd name="T27" fmla="*/ 6 h 86"/>
                <a:gd name="T28" fmla="*/ 28 w 85"/>
                <a:gd name="T29" fmla="*/ 2 h 86"/>
                <a:gd name="T30" fmla="*/ 36 w 85"/>
                <a:gd name="T31" fmla="*/ 0 h 86"/>
                <a:gd name="T32" fmla="*/ 45 w 85"/>
                <a:gd name="T33" fmla="*/ 0 h 86"/>
                <a:gd name="T34" fmla="*/ 53 w 85"/>
                <a:gd name="T35" fmla="*/ 2 h 86"/>
                <a:gd name="T36" fmla="*/ 61 w 85"/>
                <a:gd name="T37" fmla="*/ 5 h 86"/>
                <a:gd name="T38" fmla="*/ 67 w 85"/>
                <a:gd name="T39" fmla="*/ 10 h 86"/>
                <a:gd name="T40" fmla="*/ 73 w 85"/>
                <a:gd name="T41" fmla="*/ 15 h 86"/>
                <a:gd name="T42" fmla="*/ 78 w 85"/>
                <a:gd name="T43" fmla="*/ 22 h 86"/>
                <a:gd name="T44" fmla="*/ 82 w 85"/>
                <a:gd name="T45" fmla="*/ 29 h 86"/>
                <a:gd name="T46" fmla="*/ 84 w 85"/>
                <a:gd name="T47" fmla="*/ 37 h 86"/>
                <a:gd name="T48" fmla="*/ 84 w 85"/>
                <a:gd name="T49" fmla="*/ 46 h 86"/>
                <a:gd name="T50" fmla="*/ 82 w 85"/>
                <a:gd name="T51" fmla="*/ 54 h 86"/>
                <a:gd name="T52" fmla="*/ 79 w 85"/>
                <a:gd name="T53" fmla="*/ 62 h 86"/>
                <a:gd name="T54" fmla="*/ 75 w 85"/>
                <a:gd name="T55" fmla="*/ 70 h 86"/>
                <a:gd name="T56" fmla="*/ 69 w 85"/>
                <a:gd name="T57" fmla="*/ 75 h 86"/>
                <a:gd name="T58" fmla="*/ 63 w 85"/>
                <a:gd name="T59" fmla="*/ 80 h 86"/>
                <a:gd name="T60" fmla="*/ 55 w 85"/>
                <a:gd name="T61" fmla="*/ 83 h 86"/>
                <a:gd name="T62" fmla="*/ 47 w 85"/>
                <a:gd name="T63" fmla="*/ 85 h 86"/>
                <a:gd name="T64" fmla="*/ 37 w 85"/>
                <a:gd name="T65" fmla="*/ 85 h 86"/>
                <a:gd name="T66" fmla="*/ 39 w 85"/>
                <a:gd name="T67" fmla="*/ 85 h 8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5"/>
                <a:gd name="T103" fmla="*/ 0 h 86"/>
                <a:gd name="T104" fmla="*/ 85 w 85"/>
                <a:gd name="T105" fmla="*/ 86 h 8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5" h="86">
                  <a:moveTo>
                    <a:pt x="39" y="85"/>
                  </a:moveTo>
                  <a:lnTo>
                    <a:pt x="30" y="83"/>
                  </a:lnTo>
                  <a:lnTo>
                    <a:pt x="22" y="80"/>
                  </a:lnTo>
                  <a:lnTo>
                    <a:pt x="15" y="76"/>
                  </a:lnTo>
                  <a:lnTo>
                    <a:pt x="9" y="71"/>
                  </a:lnTo>
                  <a:lnTo>
                    <a:pt x="5" y="64"/>
                  </a:lnTo>
                  <a:lnTo>
                    <a:pt x="1" y="57"/>
                  </a:lnTo>
                  <a:lnTo>
                    <a:pt x="0" y="48"/>
                  </a:lnTo>
                  <a:lnTo>
                    <a:pt x="0" y="39"/>
                  </a:lnTo>
                  <a:lnTo>
                    <a:pt x="1" y="31"/>
                  </a:lnTo>
                  <a:lnTo>
                    <a:pt x="4" y="23"/>
                  </a:lnTo>
                  <a:lnTo>
                    <a:pt x="8" y="17"/>
                  </a:lnTo>
                  <a:lnTo>
                    <a:pt x="14" y="11"/>
                  </a:lnTo>
                  <a:lnTo>
                    <a:pt x="20" y="6"/>
                  </a:lnTo>
                  <a:lnTo>
                    <a:pt x="28" y="2"/>
                  </a:lnTo>
                  <a:lnTo>
                    <a:pt x="36" y="0"/>
                  </a:lnTo>
                  <a:lnTo>
                    <a:pt x="45" y="0"/>
                  </a:lnTo>
                  <a:lnTo>
                    <a:pt x="53" y="2"/>
                  </a:lnTo>
                  <a:lnTo>
                    <a:pt x="61" y="5"/>
                  </a:lnTo>
                  <a:lnTo>
                    <a:pt x="67" y="10"/>
                  </a:lnTo>
                  <a:lnTo>
                    <a:pt x="73" y="15"/>
                  </a:lnTo>
                  <a:lnTo>
                    <a:pt x="78" y="22"/>
                  </a:lnTo>
                  <a:lnTo>
                    <a:pt x="82" y="29"/>
                  </a:lnTo>
                  <a:lnTo>
                    <a:pt x="84" y="37"/>
                  </a:lnTo>
                  <a:lnTo>
                    <a:pt x="84" y="46"/>
                  </a:lnTo>
                  <a:lnTo>
                    <a:pt x="82" y="54"/>
                  </a:lnTo>
                  <a:lnTo>
                    <a:pt x="79" y="62"/>
                  </a:lnTo>
                  <a:lnTo>
                    <a:pt x="75" y="70"/>
                  </a:lnTo>
                  <a:lnTo>
                    <a:pt x="69" y="75"/>
                  </a:lnTo>
                  <a:lnTo>
                    <a:pt x="63" y="80"/>
                  </a:lnTo>
                  <a:lnTo>
                    <a:pt x="55" y="83"/>
                  </a:lnTo>
                  <a:lnTo>
                    <a:pt x="47" y="85"/>
                  </a:lnTo>
                  <a:lnTo>
                    <a:pt x="37" y="85"/>
                  </a:lnTo>
                  <a:lnTo>
                    <a:pt x="39" y="85"/>
                  </a:lnTo>
                </a:path>
              </a:pathLst>
            </a:custGeom>
            <a:solidFill>
              <a:schemeClr val="bg2"/>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9476" name="Freeform 17"/>
            <p:cNvSpPr>
              <a:spLocks/>
            </p:cNvSpPr>
            <p:nvPr/>
          </p:nvSpPr>
          <p:spPr bwMode="auto">
            <a:xfrm>
              <a:off x="4427" y="1971"/>
              <a:ext cx="366" cy="465"/>
            </a:xfrm>
            <a:custGeom>
              <a:avLst/>
              <a:gdLst>
                <a:gd name="T0" fmla="*/ 169 w 366"/>
                <a:gd name="T1" fmla="*/ 7 h 465"/>
                <a:gd name="T2" fmla="*/ 165 w 366"/>
                <a:gd name="T3" fmla="*/ 7 h 465"/>
                <a:gd name="T4" fmla="*/ 360 w 366"/>
                <a:gd name="T5" fmla="*/ 462 h 465"/>
                <a:gd name="T6" fmla="*/ 363 w 366"/>
                <a:gd name="T7" fmla="*/ 459 h 465"/>
                <a:gd name="T8" fmla="*/ 3 w 366"/>
                <a:gd name="T9" fmla="*/ 459 h 465"/>
                <a:gd name="T10" fmla="*/ 5 w 366"/>
                <a:gd name="T11" fmla="*/ 462 h 465"/>
                <a:gd name="T12" fmla="*/ 169 w 366"/>
                <a:gd name="T13" fmla="*/ 7 h 465"/>
                <a:gd name="T14" fmla="*/ 167 w 366"/>
                <a:gd name="T15" fmla="*/ 0 h 465"/>
                <a:gd name="T16" fmla="*/ 0 w 366"/>
                <a:gd name="T17" fmla="*/ 464 h 465"/>
                <a:gd name="T18" fmla="*/ 365 w 366"/>
                <a:gd name="T19" fmla="*/ 464 h 465"/>
                <a:gd name="T20" fmla="*/ 167 w 366"/>
                <a:gd name="T21" fmla="*/ 0 h 465"/>
                <a:gd name="T22" fmla="*/ 169 w 366"/>
                <a:gd name="T23" fmla="*/ 7 h 46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6"/>
                <a:gd name="T37" fmla="*/ 0 h 465"/>
                <a:gd name="T38" fmla="*/ 366 w 366"/>
                <a:gd name="T39" fmla="*/ 465 h 46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6" h="465">
                  <a:moveTo>
                    <a:pt x="169" y="7"/>
                  </a:moveTo>
                  <a:lnTo>
                    <a:pt x="165" y="7"/>
                  </a:lnTo>
                  <a:lnTo>
                    <a:pt x="360" y="462"/>
                  </a:lnTo>
                  <a:lnTo>
                    <a:pt x="363" y="459"/>
                  </a:lnTo>
                  <a:lnTo>
                    <a:pt x="3" y="459"/>
                  </a:lnTo>
                  <a:lnTo>
                    <a:pt x="5" y="462"/>
                  </a:lnTo>
                  <a:lnTo>
                    <a:pt x="169" y="7"/>
                  </a:lnTo>
                  <a:lnTo>
                    <a:pt x="167" y="0"/>
                  </a:lnTo>
                  <a:lnTo>
                    <a:pt x="0" y="464"/>
                  </a:lnTo>
                  <a:lnTo>
                    <a:pt x="365" y="464"/>
                  </a:lnTo>
                  <a:lnTo>
                    <a:pt x="167" y="0"/>
                  </a:lnTo>
                  <a:lnTo>
                    <a:pt x="169" y="7"/>
                  </a:lnTo>
                </a:path>
              </a:pathLst>
            </a:custGeom>
            <a:solidFill>
              <a:schemeClr val="bg2"/>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9477" name="Freeform 18"/>
            <p:cNvSpPr>
              <a:spLocks/>
            </p:cNvSpPr>
            <p:nvPr/>
          </p:nvSpPr>
          <p:spPr bwMode="auto">
            <a:xfrm>
              <a:off x="4592" y="1980"/>
              <a:ext cx="17" cy="454"/>
            </a:xfrm>
            <a:custGeom>
              <a:avLst/>
              <a:gdLst>
                <a:gd name="T0" fmla="*/ 0 w 17"/>
                <a:gd name="T1" fmla="*/ 0 h 454"/>
                <a:gd name="T2" fmla="*/ 5 w 17"/>
                <a:gd name="T3" fmla="*/ 453 h 454"/>
                <a:gd name="T4" fmla="*/ 16 w 17"/>
                <a:gd name="T5" fmla="*/ 453 h 454"/>
                <a:gd name="T6" fmla="*/ 10 w 17"/>
                <a:gd name="T7" fmla="*/ 0 h 454"/>
                <a:gd name="T8" fmla="*/ 0 w 17"/>
                <a:gd name="T9" fmla="*/ 0 h 454"/>
                <a:gd name="T10" fmla="*/ 0 60000 65536"/>
                <a:gd name="T11" fmla="*/ 0 60000 65536"/>
                <a:gd name="T12" fmla="*/ 0 60000 65536"/>
                <a:gd name="T13" fmla="*/ 0 60000 65536"/>
                <a:gd name="T14" fmla="*/ 0 60000 65536"/>
                <a:gd name="T15" fmla="*/ 0 w 17"/>
                <a:gd name="T16" fmla="*/ 0 h 454"/>
                <a:gd name="T17" fmla="*/ 17 w 17"/>
                <a:gd name="T18" fmla="*/ 454 h 454"/>
              </a:gdLst>
              <a:ahLst/>
              <a:cxnLst>
                <a:cxn ang="T10">
                  <a:pos x="T0" y="T1"/>
                </a:cxn>
                <a:cxn ang="T11">
                  <a:pos x="T2" y="T3"/>
                </a:cxn>
                <a:cxn ang="T12">
                  <a:pos x="T4" y="T5"/>
                </a:cxn>
                <a:cxn ang="T13">
                  <a:pos x="T6" y="T7"/>
                </a:cxn>
                <a:cxn ang="T14">
                  <a:pos x="T8" y="T9"/>
                </a:cxn>
              </a:cxnLst>
              <a:rect l="T15" t="T16" r="T17" b="T18"/>
              <a:pathLst>
                <a:path w="17" h="454">
                  <a:moveTo>
                    <a:pt x="0" y="0"/>
                  </a:moveTo>
                  <a:lnTo>
                    <a:pt x="5" y="453"/>
                  </a:lnTo>
                  <a:lnTo>
                    <a:pt x="16" y="453"/>
                  </a:lnTo>
                  <a:lnTo>
                    <a:pt x="10" y="0"/>
                  </a:lnTo>
                  <a:lnTo>
                    <a:pt x="0" y="0"/>
                  </a:lnTo>
                </a:path>
              </a:pathLst>
            </a:custGeom>
            <a:solidFill>
              <a:schemeClr val="bg2"/>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9478" name="Freeform 19"/>
            <p:cNvSpPr>
              <a:spLocks/>
            </p:cNvSpPr>
            <p:nvPr/>
          </p:nvSpPr>
          <p:spPr bwMode="auto">
            <a:xfrm>
              <a:off x="4343" y="2430"/>
              <a:ext cx="520" cy="28"/>
            </a:xfrm>
            <a:custGeom>
              <a:avLst/>
              <a:gdLst>
                <a:gd name="T0" fmla="*/ 519 w 520"/>
                <a:gd name="T1" fmla="*/ 24 h 28"/>
                <a:gd name="T2" fmla="*/ 519 w 520"/>
                <a:gd name="T3" fmla="*/ 0 h 28"/>
                <a:gd name="T4" fmla="*/ 0 w 520"/>
                <a:gd name="T5" fmla="*/ 3 h 28"/>
                <a:gd name="T6" fmla="*/ 0 w 520"/>
                <a:gd name="T7" fmla="*/ 27 h 28"/>
                <a:gd name="T8" fmla="*/ 519 w 520"/>
                <a:gd name="T9" fmla="*/ 24 h 28"/>
                <a:gd name="T10" fmla="*/ 0 60000 65536"/>
                <a:gd name="T11" fmla="*/ 0 60000 65536"/>
                <a:gd name="T12" fmla="*/ 0 60000 65536"/>
                <a:gd name="T13" fmla="*/ 0 60000 65536"/>
                <a:gd name="T14" fmla="*/ 0 60000 65536"/>
                <a:gd name="T15" fmla="*/ 0 w 520"/>
                <a:gd name="T16" fmla="*/ 0 h 28"/>
                <a:gd name="T17" fmla="*/ 520 w 520"/>
                <a:gd name="T18" fmla="*/ 28 h 28"/>
              </a:gdLst>
              <a:ahLst/>
              <a:cxnLst>
                <a:cxn ang="T10">
                  <a:pos x="T0" y="T1"/>
                </a:cxn>
                <a:cxn ang="T11">
                  <a:pos x="T2" y="T3"/>
                </a:cxn>
                <a:cxn ang="T12">
                  <a:pos x="T4" y="T5"/>
                </a:cxn>
                <a:cxn ang="T13">
                  <a:pos x="T6" y="T7"/>
                </a:cxn>
                <a:cxn ang="T14">
                  <a:pos x="T8" y="T9"/>
                </a:cxn>
              </a:cxnLst>
              <a:rect l="T15" t="T16" r="T17" b="T18"/>
              <a:pathLst>
                <a:path w="520" h="28">
                  <a:moveTo>
                    <a:pt x="519" y="24"/>
                  </a:moveTo>
                  <a:lnTo>
                    <a:pt x="519" y="0"/>
                  </a:lnTo>
                  <a:lnTo>
                    <a:pt x="0" y="3"/>
                  </a:lnTo>
                  <a:lnTo>
                    <a:pt x="0" y="27"/>
                  </a:lnTo>
                  <a:lnTo>
                    <a:pt x="519" y="24"/>
                  </a:lnTo>
                </a:path>
              </a:pathLst>
            </a:custGeom>
            <a:solidFill>
              <a:schemeClr val="bg2"/>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9479" name="Freeform 20"/>
            <p:cNvSpPr>
              <a:spLocks/>
            </p:cNvSpPr>
            <p:nvPr/>
          </p:nvSpPr>
          <p:spPr bwMode="auto">
            <a:xfrm>
              <a:off x="4403" y="2443"/>
              <a:ext cx="404" cy="39"/>
            </a:xfrm>
            <a:custGeom>
              <a:avLst/>
              <a:gdLst>
                <a:gd name="T0" fmla="*/ 403 w 404"/>
                <a:gd name="T1" fmla="*/ 37 h 39"/>
                <a:gd name="T2" fmla="*/ 402 w 404"/>
                <a:gd name="T3" fmla="*/ 0 h 39"/>
                <a:gd name="T4" fmla="*/ 0 w 404"/>
                <a:gd name="T5" fmla="*/ 3 h 39"/>
                <a:gd name="T6" fmla="*/ 0 w 404"/>
                <a:gd name="T7" fmla="*/ 38 h 39"/>
                <a:gd name="T8" fmla="*/ 403 w 404"/>
                <a:gd name="T9" fmla="*/ 37 h 39"/>
                <a:gd name="T10" fmla="*/ 0 60000 65536"/>
                <a:gd name="T11" fmla="*/ 0 60000 65536"/>
                <a:gd name="T12" fmla="*/ 0 60000 65536"/>
                <a:gd name="T13" fmla="*/ 0 60000 65536"/>
                <a:gd name="T14" fmla="*/ 0 60000 65536"/>
                <a:gd name="T15" fmla="*/ 0 w 404"/>
                <a:gd name="T16" fmla="*/ 0 h 39"/>
                <a:gd name="T17" fmla="*/ 404 w 404"/>
                <a:gd name="T18" fmla="*/ 39 h 39"/>
              </a:gdLst>
              <a:ahLst/>
              <a:cxnLst>
                <a:cxn ang="T10">
                  <a:pos x="T0" y="T1"/>
                </a:cxn>
                <a:cxn ang="T11">
                  <a:pos x="T2" y="T3"/>
                </a:cxn>
                <a:cxn ang="T12">
                  <a:pos x="T4" y="T5"/>
                </a:cxn>
                <a:cxn ang="T13">
                  <a:pos x="T6" y="T7"/>
                </a:cxn>
                <a:cxn ang="T14">
                  <a:pos x="T8" y="T9"/>
                </a:cxn>
              </a:cxnLst>
              <a:rect l="T15" t="T16" r="T17" b="T18"/>
              <a:pathLst>
                <a:path w="404" h="39">
                  <a:moveTo>
                    <a:pt x="403" y="37"/>
                  </a:moveTo>
                  <a:lnTo>
                    <a:pt x="402" y="0"/>
                  </a:lnTo>
                  <a:lnTo>
                    <a:pt x="0" y="3"/>
                  </a:lnTo>
                  <a:lnTo>
                    <a:pt x="0" y="38"/>
                  </a:lnTo>
                  <a:lnTo>
                    <a:pt x="403" y="37"/>
                  </a:lnTo>
                </a:path>
              </a:pathLst>
            </a:custGeom>
            <a:solidFill>
              <a:schemeClr val="bg2"/>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9480" name="Freeform 21"/>
            <p:cNvSpPr>
              <a:spLocks/>
            </p:cNvSpPr>
            <p:nvPr/>
          </p:nvSpPr>
          <p:spPr bwMode="auto">
            <a:xfrm>
              <a:off x="4463" y="2469"/>
              <a:ext cx="295" cy="42"/>
            </a:xfrm>
            <a:custGeom>
              <a:avLst/>
              <a:gdLst>
                <a:gd name="T0" fmla="*/ 294 w 295"/>
                <a:gd name="T1" fmla="*/ 0 h 42"/>
                <a:gd name="T2" fmla="*/ 0 w 295"/>
                <a:gd name="T3" fmla="*/ 1 h 42"/>
                <a:gd name="T4" fmla="*/ 1 w 295"/>
                <a:gd name="T5" fmla="*/ 1 h 42"/>
                <a:gd name="T6" fmla="*/ 3 w 295"/>
                <a:gd name="T7" fmla="*/ 8 h 42"/>
                <a:gd name="T8" fmla="*/ 6 w 295"/>
                <a:gd name="T9" fmla="*/ 16 h 42"/>
                <a:gd name="T10" fmla="*/ 10 w 295"/>
                <a:gd name="T11" fmla="*/ 22 h 42"/>
                <a:gd name="T12" fmla="*/ 15 w 295"/>
                <a:gd name="T13" fmla="*/ 29 h 42"/>
                <a:gd name="T14" fmla="*/ 21 w 295"/>
                <a:gd name="T15" fmla="*/ 34 h 42"/>
                <a:gd name="T16" fmla="*/ 27 w 295"/>
                <a:gd name="T17" fmla="*/ 37 h 42"/>
                <a:gd name="T18" fmla="*/ 34 w 295"/>
                <a:gd name="T19" fmla="*/ 40 h 42"/>
                <a:gd name="T20" fmla="*/ 41 w 295"/>
                <a:gd name="T21" fmla="*/ 41 h 42"/>
                <a:gd name="T22" fmla="*/ 40 w 295"/>
                <a:gd name="T23" fmla="*/ 41 h 42"/>
                <a:gd name="T24" fmla="*/ 254 w 295"/>
                <a:gd name="T25" fmla="*/ 39 h 42"/>
                <a:gd name="T26" fmla="*/ 256 w 295"/>
                <a:gd name="T27" fmla="*/ 39 h 42"/>
                <a:gd name="T28" fmla="*/ 261 w 295"/>
                <a:gd name="T29" fmla="*/ 38 h 42"/>
                <a:gd name="T30" fmla="*/ 267 w 295"/>
                <a:gd name="T31" fmla="*/ 36 h 42"/>
                <a:gd name="T32" fmla="*/ 274 w 295"/>
                <a:gd name="T33" fmla="*/ 32 h 42"/>
                <a:gd name="T34" fmla="*/ 280 w 295"/>
                <a:gd name="T35" fmla="*/ 27 h 42"/>
                <a:gd name="T36" fmla="*/ 286 w 295"/>
                <a:gd name="T37" fmla="*/ 21 h 42"/>
                <a:gd name="T38" fmla="*/ 290 w 295"/>
                <a:gd name="T39" fmla="*/ 15 h 42"/>
                <a:gd name="T40" fmla="*/ 293 w 295"/>
                <a:gd name="T41" fmla="*/ 8 h 42"/>
                <a:gd name="T42" fmla="*/ 294 w 295"/>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95"/>
                <a:gd name="T67" fmla="*/ 0 h 42"/>
                <a:gd name="T68" fmla="*/ 295 w 295"/>
                <a:gd name="T69" fmla="*/ 42 h 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95" h="42">
                  <a:moveTo>
                    <a:pt x="294" y="0"/>
                  </a:moveTo>
                  <a:lnTo>
                    <a:pt x="0" y="1"/>
                  </a:lnTo>
                  <a:lnTo>
                    <a:pt x="1" y="1"/>
                  </a:lnTo>
                  <a:lnTo>
                    <a:pt x="3" y="8"/>
                  </a:lnTo>
                  <a:lnTo>
                    <a:pt x="6" y="16"/>
                  </a:lnTo>
                  <a:lnTo>
                    <a:pt x="10" y="22"/>
                  </a:lnTo>
                  <a:lnTo>
                    <a:pt x="15" y="29"/>
                  </a:lnTo>
                  <a:lnTo>
                    <a:pt x="21" y="34"/>
                  </a:lnTo>
                  <a:lnTo>
                    <a:pt x="27" y="37"/>
                  </a:lnTo>
                  <a:lnTo>
                    <a:pt x="34" y="40"/>
                  </a:lnTo>
                  <a:lnTo>
                    <a:pt x="41" y="41"/>
                  </a:lnTo>
                  <a:lnTo>
                    <a:pt x="40" y="41"/>
                  </a:lnTo>
                  <a:lnTo>
                    <a:pt x="254" y="39"/>
                  </a:lnTo>
                  <a:lnTo>
                    <a:pt x="256" y="39"/>
                  </a:lnTo>
                  <a:lnTo>
                    <a:pt x="261" y="38"/>
                  </a:lnTo>
                  <a:lnTo>
                    <a:pt x="267" y="36"/>
                  </a:lnTo>
                  <a:lnTo>
                    <a:pt x="274" y="32"/>
                  </a:lnTo>
                  <a:lnTo>
                    <a:pt x="280" y="27"/>
                  </a:lnTo>
                  <a:lnTo>
                    <a:pt x="286" y="21"/>
                  </a:lnTo>
                  <a:lnTo>
                    <a:pt x="290" y="15"/>
                  </a:lnTo>
                  <a:lnTo>
                    <a:pt x="293" y="8"/>
                  </a:lnTo>
                  <a:lnTo>
                    <a:pt x="294" y="0"/>
                  </a:lnTo>
                </a:path>
              </a:pathLst>
            </a:custGeom>
            <a:solidFill>
              <a:schemeClr val="bg2"/>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sp>
        <p:nvSpPr>
          <p:cNvPr id="19465" name="Freeform 22"/>
          <p:cNvSpPr>
            <a:spLocks/>
          </p:cNvSpPr>
          <p:nvPr/>
        </p:nvSpPr>
        <p:spPr bwMode="auto">
          <a:xfrm>
            <a:off x="8893175" y="2581276"/>
            <a:ext cx="96838" cy="104775"/>
          </a:xfrm>
          <a:custGeom>
            <a:avLst/>
            <a:gdLst>
              <a:gd name="T0" fmla="*/ 2147483646 w 66"/>
              <a:gd name="T1" fmla="*/ 2147483646 h 66"/>
              <a:gd name="T2" fmla="*/ 2147483646 w 66"/>
              <a:gd name="T3" fmla="*/ 2147483646 h 66"/>
              <a:gd name="T4" fmla="*/ 2147483646 w 66"/>
              <a:gd name="T5" fmla="*/ 2147483646 h 66"/>
              <a:gd name="T6" fmla="*/ 2147483646 w 66"/>
              <a:gd name="T7" fmla="*/ 2147483646 h 66"/>
              <a:gd name="T8" fmla="*/ 2147483646 w 66"/>
              <a:gd name="T9" fmla="*/ 2147483646 h 66"/>
              <a:gd name="T10" fmla="*/ 2147483646 w 66"/>
              <a:gd name="T11" fmla="*/ 2147483646 h 66"/>
              <a:gd name="T12" fmla="*/ 2147483646 w 66"/>
              <a:gd name="T13" fmla="*/ 2147483646 h 66"/>
              <a:gd name="T14" fmla="*/ 2147483646 w 66"/>
              <a:gd name="T15" fmla="*/ 2147483646 h 66"/>
              <a:gd name="T16" fmla="*/ 2147483646 w 66"/>
              <a:gd name="T17" fmla="*/ 2147483646 h 66"/>
              <a:gd name="T18" fmla="*/ 2147483646 w 66"/>
              <a:gd name="T19" fmla="*/ 2147483646 h 66"/>
              <a:gd name="T20" fmla="*/ 2147483646 w 66"/>
              <a:gd name="T21" fmla="*/ 2147483646 h 66"/>
              <a:gd name="T22" fmla="*/ 2147483646 w 66"/>
              <a:gd name="T23" fmla="*/ 2147483646 h 66"/>
              <a:gd name="T24" fmla="*/ 2147483646 w 66"/>
              <a:gd name="T25" fmla="*/ 2147483646 h 66"/>
              <a:gd name="T26" fmla="*/ 2147483646 w 66"/>
              <a:gd name="T27" fmla="*/ 2147483646 h 66"/>
              <a:gd name="T28" fmla="*/ 2147483646 w 66"/>
              <a:gd name="T29" fmla="*/ 2147483646 h 66"/>
              <a:gd name="T30" fmla="*/ 2147483646 w 66"/>
              <a:gd name="T31" fmla="*/ 2147483646 h 66"/>
              <a:gd name="T32" fmla="*/ 2147483646 w 66"/>
              <a:gd name="T33" fmla="*/ 2147483646 h 66"/>
              <a:gd name="T34" fmla="*/ 2147483646 w 66"/>
              <a:gd name="T35" fmla="*/ 2147483646 h 66"/>
              <a:gd name="T36" fmla="*/ 2147483646 w 66"/>
              <a:gd name="T37" fmla="*/ 2147483646 h 66"/>
              <a:gd name="T38" fmla="*/ 2147483646 w 66"/>
              <a:gd name="T39" fmla="*/ 2147483646 h 66"/>
              <a:gd name="T40" fmla="*/ 2147483646 w 66"/>
              <a:gd name="T41" fmla="*/ 2147483646 h 66"/>
              <a:gd name="T42" fmla="*/ 2147483646 w 66"/>
              <a:gd name="T43" fmla="*/ 2147483646 h 66"/>
              <a:gd name="T44" fmla="*/ 0 w 66"/>
              <a:gd name="T45" fmla="*/ 2147483646 h 66"/>
              <a:gd name="T46" fmla="*/ 2147483646 w 66"/>
              <a:gd name="T47" fmla="*/ 2147483646 h 66"/>
              <a:gd name="T48" fmla="*/ 2147483646 w 66"/>
              <a:gd name="T49" fmla="*/ 2147483646 h 66"/>
              <a:gd name="T50" fmla="*/ 2147483646 w 66"/>
              <a:gd name="T51" fmla="*/ 2147483646 h 66"/>
              <a:gd name="T52" fmla="*/ 2147483646 w 66"/>
              <a:gd name="T53" fmla="*/ 2147483646 h 66"/>
              <a:gd name="T54" fmla="*/ 2147483646 w 66"/>
              <a:gd name="T55" fmla="*/ 2147483646 h 66"/>
              <a:gd name="T56" fmla="*/ 2147483646 w 66"/>
              <a:gd name="T57" fmla="*/ 2147483646 h 66"/>
              <a:gd name="T58" fmla="*/ 2147483646 w 66"/>
              <a:gd name="T59" fmla="*/ 2147483646 h 66"/>
              <a:gd name="T60" fmla="*/ 2147483646 w 66"/>
              <a:gd name="T61" fmla="*/ 2147483646 h 66"/>
              <a:gd name="T62" fmla="*/ 2147483646 w 66"/>
              <a:gd name="T63" fmla="*/ 0 h 66"/>
              <a:gd name="T64" fmla="*/ 2147483646 w 66"/>
              <a:gd name="T65" fmla="*/ 2147483646 h 6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6"/>
              <a:gd name="T100" fmla="*/ 0 h 66"/>
              <a:gd name="T101" fmla="*/ 66 w 66"/>
              <a:gd name="T102" fmla="*/ 66 h 6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6" h="66">
                <a:moveTo>
                  <a:pt x="33" y="2"/>
                </a:moveTo>
                <a:lnTo>
                  <a:pt x="40" y="3"/>
                </a:lnTo>
                <a:lnTo>
                  <a:pt x="46" y="4"/>
                </a:lnTo>
                <a:lnTo>
                  <a:pt x="51" y="7"/>
                </a:lnTo>
                <a:lnTo>
                  <a:pt x="56" y="11"/>
                </a:lnTo>
                <a:lnTo>
                  <a:pt x="60" y="15"/>
                </a:lnTo>
                <a:lnTo>
                  <a:pt x="63" y="21"/>
                </a:lnTo>
                <a:lnTo>
                  <a:pt x="64" y="27"/>
                </a:lnTo>
                <a:lnTo>
                  <a:pt x="65" y="33"/>
                </a:lnTo>
                <a:lnTo>
                  <a:pt x="64" y="40"/>
                </a:lnTo>
                <a:lnTo>
                  <a:pt x="63" y="45"/>
                </a:lnTo>
                <a:lnTo>
                  <a:pt x="60" y="51"/>
                </a:lnTo>
                <a:lnTo>
                  <a:pt x="51" y="60"/>
                </a:lnTo>
                <a:lnTo>
                  <a:pt x="46" y="63"/>
                </a:lnTo>
                <a:lnTo>
                  <a:pt x="40" y="64"/>
                </a:lnTo>
                <a:lnTo>
                  <a:pt x="33" y="65"/>
                </a:lnTo>
                <a:lnTo>
                  <a:pt x="27" y="64"/>
                </a:lnTo>
                <a:lnTo>
                  <a:pt x="20" y="63"/>
                </a:lnTo>
                <a:lnTo>
                  <a:pt x="14" y="60"/>
                </a:lnTo>
                <a:lnTo>
                  <a:pt x="6" y="51"/>
                </a:lnTo>
                <a:lnTo>
                  <a:pt x="3" y="45"/>
                </a:lnTo>
                <a:lnTo>
                  <a:pt x="1" y="40"/>
                </a:lnTo>
                <a:lnTo>
                  <a:pt x="0" y="33"/>
                </a:lnTo>
                <a:lnTo>
                  <a:pt x="1" y="27"/>
                </a:lnTo>
                <a:lnTo>
                  <a:pt x="3" y="21"/>
                </a:lnTo>
                <a:lnTo>
                  <a:pt x="6" y="15"/>
                </a:lnTo>
                <a:lnTo>
                  <a:pt x="10" y="11"/>
                </a:lnTo>
                <a:lnTo>
                  <a:pt x="14" y="7"/>
                </a:lnTo>
                <a:lnTo>
                  <a:pt x="20" y="4"/>
                </a:lnTo>
                <a:lnTo>
                  <a:pt x="27" y="3"/>
                </a:lnTo>
                <a:lnTo>
                  <a:pt x="33" y="2"/>
                </a:lnTo>
                <a:lnTo>
                  <a:pt x="32" y="0"/>
                </a:lnTo>
                <a:lnTo>
                  <a:pt x="33" y="2"/>
                </a:lnTo>
              </a:path>
            </a:pathLst>
          </a:custGeom>
          <a:solidFill>
            <a:schemeClr val="bg2"/>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9466" name="Freeform 23"/>
          <p:cNvSpPr>
            <a:spLocks/>
          </p:cNvSpPr>
          <p:nvPr/>
        </p:nvSpPr>
        <p:spPr bwMode="auto">
          <a:xfrm>
            <a:off x="8815389" y="2706688"/>
            <a:ext cx="257175" cy="438150"/>
          </a:xfrm>
          <a:custGeom>
            <a:avLst/>
            <a:gdLst>
              <a:gd name="T0" fmla="*/ 2147483646 w 175"/>
              <a:gd name="T1" fmla="*/ 2147483646 h 276"/>
              <a:gd name="T2" fmla="*/ 2147483646 w 175"/>
              <a:gd name="T3" fmla="*/ 2147483646 h 276"/>
              <a:gd name="T4" fmla="*/ 2147483646 w 175"/>
              <a:gd name="T5" fmla="*/ 2147483646 h 276"/>
              <a:gd name="T6" fmla="*/ 2147483646 w 175"/>
              <a:gd name="T7" fmla="*/ 2147483646 h 276"/>
              <a:gd name="T8" fmla="*/ 2147483646 w 175"/>
              <a:gd name="T9" fmla="*/ 2147483646 h 276"/>
              <a:gd name="T10" fmla="*/ 2147483646 w 175"/>
              <a:gd name="T11" fmla="*/ 2147483646 h 276"/>
              <a:gd name="T12" fmla="*/ 2147483646 w 175"/>
              <a:gd name="T13" fmla="*/ 2147483646 h 276"/>
              <a:gd name="T14" fmla="*/ 2147483646 w 175"/>
              <a:gd name="T15" fmla="*/ 2147483646 h 276"/>
              <a:gd name="T16" fmla="*/ 2147483646 w 175"/>
              <a:gd name="T17" fmla="*/ 2147483646 h 276"/>
              <a:gd name="T18" fmla="*/ 2147483646 w 175"/>
              <a:gd name="T19" fmla="*/ 2147483646 h 276"/>
              <a:gd name="T20" fmla="*/ 2147483646 w 175"/>
              <a:gd name="T21" fmla="*/ 2147483646 h 276"/>
              <a:gd name="T22" fmla="*/ 2147483646 w 175"/>
              <a:gd name="T23" fmla="*/ 2147483646 h 276"/>
              <a:gd name="T24" fmla="*/ 0 w 175"/>
              <a:gd name="T25" fmla="*/ 2147483646 h 276"/>
              <a:gd name="T26" fmla="*/ 2147483646 w 175"/>
              <a:gd name="T27" fmla="*/ 2147483646 h 276"/>
              <a:gd name="T28" fmla="*/ 2147483646 w 175"/>
              <a:gd name="T29" fmla="*/ 2147483646 h 276"/>
              <a:gd name="T30" fmla="*/ 2147483646 w 175"/>
              <a:gd name="T31" fmla="*/ 2147483646 h 276"/>
              <a:gd name="T32" fmla="*/ 2147483646 w 175"/>
              <a:gd name="T33" fmla="*/ 2147483646 h 276"/>
              <a:gd name="T34" fmla="*/ 2147483646 w 175"/>
              <a:gd name="T35" fmla="*/ 2147483646 h 276"/>
              <a:gd name="T36" fmla="*/ 2147483646 w 175"/>
              <a:gd name="T37" fmla="*/ 2147483646 h 276"/>
              <a:gd name="T38" fmla="*/ 2147483646 w 175"/>
              <a:gd name="T39" fmla="*/ 2147483646 h 276"/>
              <a:gd name="T40" fmla="*/ 2147483646 w 175"/>
              <a:gd name="T41" fmla="*/ 2147483646 h 276"/>
              <a:gd name="T42" fmla="*/ 2147483646 w 175"/>
              <a:gd name="T43" fmla="*/ 2147483646 h 276"/>
              <a:gd name="T44" fmla="*/ 2147483646 w 175"/>
              <a:gd name="T45" fmla="*/ 2147483646 h 276"/>
              <a:gd name="T46" fmla="*/ 2147483646 w 175"/>
              <a:gd name="T47" fmla="*/ 0 h 276"/>
              <a:gd name="T48" fmla="*/ 2147483646 w 175"/>
              <a:gd name="T49" fmla="*/ 2147483646 h 276"/>
              <a:gd name="T50" fmla="*/ 2147483646 w 175"/>
              <a:gd name="T51" fmla="*/ 2147483646 h 276"/>
              <a:gd name="T52" fmla="*/ 2147483646 w 175"/>
              <a:gd name="T53" fmla="*/ 2147483646 h 276"/>
              <a:gd name="T54" fmla="*/ 2147483646 w 175"/>
              <a:gd name="T55" fmla="*/ 2147483646 h 276"/>
              <a:gd name="T56" fmla="*/ 2147483646 w 175"/>
              <a:gd name="T57" fmla="*/ 2147483646 h 276"/>
              <a:gd name="T58" fmla="*/ 2147483646 w 175"/>
              <a:gd name="T59" fmla="*/ 2147483646 h 276"/>
              <a:gd name="T60" fmla="*/ 2147483646 w 175"/>
              <a:gd name="T61" fmla="*/ 2147483646 h 276"/>
              <a:gd name="T62" fmla="*/ 2147483646 w 175"/>
              <a:gd name="T63" fmla="*/ 2147483646 h 276"/>
              <a:gd name="T64" fmla="*/ 2147483646 w 175"/>
              <a:gd name="T65" fmla="*/ 2147483646 h 276"/>
              <a:gd name="T66" fmla="*/ 2147483646 w 175"/>
              <a:gd name="T67" fmla="*/ 2147483646 h 276"/>
              <a:gd name="T68" fmla="*/ 2147483646 w 175"/>
              <a:gd name="T69" fmla="*/ 2147483646 h 276"/>
              <a:gd name="T70" fmla="*/ 2147483646 w 175"/>
              <a:gd name="T71" fmla="*/ 2147483646 h 276"/>
              <a:gd name="T72" fmla="*/ 2147483646 w 175"/>
              <a:gd name="T73" fmla="*/ 2147483646 h 276"/>
              <a:gd name="T74" fmla="*/ 2147483646 w 175"/>
              <a:gd name="T75" fmla="*/ 2147483646 h 276"/>
              <a:gd name="T76" fmla="*/ 2147483646 w 175"/>
              <a:gd name="T77" fmla="*/ 2147483646 h 276"/>
              <a:gd name="T78" fmla="*/ 2147483646 w 175"/>
              <a:gd name="T79" fmla="*/ 2147483646 h 276"/>
              <a:gd name="T80" fmla="*/ 2147483646 w 175"/>
              <a:gd name="T81" fmla="*/ 2147483646 h 276"/>
              <a:gd name="T82" fmla="*/ 2147483646 w 175"/>
              <a:gd name="T83" fmla="*/ 2147483646 h 276"/>
              <a:gd name="T84" fmla="*/ 2147483646 w 175"/>
              <a:gd name="T85" fmla="*/ 2147483646 h 276"/>
              <a:gd name="T86" fmla="*/ 2147483646 w 175"/>
              <a:gd name="T87" fmla="*/ 2147483646 h 276"/>
              <a:gd name="T88" fmla="*/ 2147483646 w 175"/>
              <a:gd name="T89" fmla="*/ 2147483646 h 276"/>
              <a:gd name="T90" fmla="*/ 2147483646 w 175"/>
              <a:gd name="T91" fmla="*/ 2147483646 h 276"/>
              <a:gd name="T92" fmla="*/ 2147483646 w 175"/>
              <a:gd name="T93" fmla="*/ 2147483646 h 276"/>
              <a:gd name="T94" fmla="*/ 2147483646 w 175"/>
              <a:gd name="T95" fmla="*/ 2147483646 h 276"/>
              <a:gd name="T96" fmla="*/ 2147483646 w 175"/>
              <a:gd name="T97" fmla="*/ 2147483646 h 2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75"/>
              <a:gd name="T148" fmla="*/ 0 h 276"/>
              <a:gd name="T149" fmla="*/ 175 w 175"/>
              <a:gd name="T150" fmla="*/ 276 h 2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75" h="276">
                <a:moveTo>
                  <a:pt x="86" y="275"/>
                </a:moveTo>
                <a:lnTo>
                  <a:pt x="73" y="274"/>
                </a:lnTo>
                <a:lnTo>
                  <a:pt x="60" y="272"/>
                </a:lnTo>
                <a:lnTo>
                  <a:pt x="49" y="270"/>
                </a:lnTo>
                <a:lnTo>
                  <a:pt x="40" y="266"/>
                </a:lnTo>
                <a:lnTo>
                  <a:pt x="31" y="261"/>
                </a:lnTo>
                <a:lnTo>
                  <a:pt x="24" y="255"/>
                </a:lnTo>
                <a:lnTo>
                  <a:pt x="17" y="247"/>
                </a:lnTo>
                <a:lnTo>
                  <a:pt x="11" y="239"/>
                </a:lnTo>
                <a:lnTo>
                  <a:pt x="7" y="230"/>
                </a:lnTo>
                <a:lnTo>
                  <a:pt x="3" y="221"/>
                </a:lnTo>
                <a:lnTo>
                  <a:pt x="1" y="211"/>
                </a:lnTo>
                <a:lnTo>
                  <a:pt x="0" y="202"/>
                </a:lnTo>
                <a:lnTo>
                  <a:pt x="1" y="182"/>
                </a:lnTo>
                <a:lnTo>
                  <a:pt x="5" y="162"/>
                </a:lnTo>
                <a:lnTo>
                  <a:pt x="8" y="150"/>
                </a:lnTo>
                <a:lnTo>
                  <a:pt x="12" y="139"/>
                </a:lnTo>
                <a:lnTo>
                  <a:pt x="21" y="114"/>
                </a:lnTo>
                <a:lnTo>
                  <a:pt x="33" y="88"/>
                </a:lnTo>
                <a:lnTo>
                  <a:pt x="44" y="65"/>
                </a:lnTo>
                <a:lnTo>
                  <a:pt x="52" y="51"/>
                </a:lnTo>
                <a:lnTo>
                  <a:pt x="62" y="36"/>
                </a:lnTo>
                <a:lnTo>
                  <a:pt x="73" y="18"/>
                </a:lnTo>
                <a:lnTo>
                  <a:pt x="86" y="0"/>
                </a:lnTo>
                <a:lnTo>
                  <a:pt x="101" y="18"/>
                </a:lnTo>
                <a:lnTo>
                  <a:pt x="112" y="36"/>
                </a:lnTo>
                <a:lnTo>
                  <a:pt x="122" y="51"/>
                </a:lnTo>
                <a:lnTo>
                  <a:pt x="130" y="65"/>
                </a:lnTo>
                <a:lnTo>
                  <a:pt x="140" y="88"/>
                </a:lnTo>
                <a:lnTo>
                  <a:pt x="152" y="114"/>
                </a:lnTo>
                <a:lnTo>
                  <a:pt x="161" y="139"/>
                </a:lnTo>
                <a:lnTo>
                  <a:pt x="169" y="162"/>
                </a:lnTo>
                <a:lnTo>
                  <a:pt x="173" y="182"/>
                </a:lnTo>
                <a:lnTo>
                  <a:pt x="174" y="202"/>
                </a:lnTo>
                <a:lnTo>
                  <a:pt x="172" y="211"/>
                </a:lnTo>
                <a:lnTo>
                  <a:pt x="170" y="221"/>
                </a:lnTo>
                <a:lnTo>
                  <a:pt x="166" y="230"/>
                </a:lnTo>
                <a:lnTo>
                  <a:pt x="161" y="239"/>
                </a:lnTo>
                <a:lnTo>
                  <a:pt x="156" y="247"/>
                </a:lnTo>
                <a:lnTo>
                  <a:pt x="150" y="255"/>
                </a:lnTo>
                <a:lnTo>
                  <a:pt x="143" y="261"/>
                </a:lnTo>
                <a:lnTo>
                  <a:pt x="135" y="266"/>
                </a:lnTo>
                <a:lnTo>
                  <a:pt x="125" y="270"/>
                </a:lnTo>
                <a:lnTo>
                  <a:pt x="114" y="272"/>
                </a:lnTo>
                <a:lnTo>
                  <a:pt x="101" y="274"/>
                </a:lnTo>
                <a:lnTo>
                  <a:pt x="88" y="275"/>
                </a:lnTo>
                <a:lnTo>
                  <a:pt x="86" y="273"/>
                </a:lnTo>
                <a:lnTo>
                  <a:pt x="85" y="273"/>
                </a:lnTo>
                <a:lnTo>
                  <a:pt x="86" y="275"/>
                </a:lnTo>
              </a:path>
            </a:pathLst>
          </a:custGeom>
          <a:solidFill>
            <a:srgbClr val="0C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9467" name="Freeform 24"/>
          <p:cNvSpPr>
            <a:spLocks/>
          </p:cNvSpPr>
          <p:nvPr/>
        </p:nvSpPr>
        <p:spPr bwMode="auto">
          <a:xfrm>
            <a:off x="8851900" y="3662364"/>
            <a:ext cx="173038" cy="477837"/>
          </a:xfrm>
          <a:custGeom>
            <a:avLst/>
            <a:gdLst>
              <a:gd name="T0" fmla="*/ 2147483646 w 118"/>
              <a:gd name="T1" fmla="*/ 2147483646 h 301"/>
              <a:gd name="T2" fmla="*/ 2147483646 w 118"/>
              <a:gd name="T3" fmla="*/ 2147483646 h 301"/>
              <a:gd name="T4" fmla="*/ 2147483646 w 118"/>
              <a:gd name="T5" fmla="*/ 2147483646 h 301"/>
              <a:gd name="T6" fmla="*/ 2147483646 w 118"/>
              <a:gd name="T7" fmla="*/ 2147483646 h 301"/>
              <a:gd name="T8" fmla="*/ 2147483646 w 118"/>
              <a:gd name="T9" fmla="*/ 2147483646 h 301"/>
              <a:gd name="T10" fmla="*/ 2147483646 w 118"/>
              <a:gd name="T11" fmla="*/ 2147483646 h 301"/>
              <a:gd name="T12" fmla="*/ 2147483646 w 118"/>
              <a:gd name="T13" fmla="*/ 2147483646 h 301"/>
              <a:gd name="T14" fmla="*/ 2147483646 w 118"/>
              <a:gd name="T15" fmla="*/ 2147483646 h 301"/>
              <a:gd name="T16" fmla="*/ 2147483646 w 118"/>
              <a:gd name="T17" fmla="*/ 2147483646 h 301"/>
              <a:gd name="T18" fmla="*/ 2147483646 w 118"/>
              <a:gd name="T19" fmla="*/ 2147483646 h 301"/>
              <a:gd name="T20" fmla="*/ 2147483646 w 118"/>
              <a:gd name="T21" fmla="*/ 2147483646 h 301"/>
              <a:gd name="T22" fmla="*/ 2147483646 w 118"/>
              <a:gd name="T23" fmla="*/ 2147483646 h 301"/>
              <a:gd name="T24" fmla="*/ 2147483646 w 118"/>
              <a:gd name="T25" fmla="*/ 2147483646 h 301"/>
              <a:gd name="T26" fmla="*/ 2147483646 w 118"/>
              <a:gd name="T27" fmla="*/ 2147483646 h 301"/>
              <a:gd name="T28" fmla="*/ 2147483646 w 118"/>
              <a:gd name="T29" fmla="*/ 2147483646 h 301"/>
              <a:gd name="T30" fmla="*/ 2147483646 w 118"/>
              <a:gd name="T31" fmla="*/ 2147483646 h 301"/>
              <a:gd name="T32" fmla="*/ 2147483646 w 118"/>
              <a:gd name="T33" fmla="*/ 2147483646 h 301"/>
              <a:gd name="T34" fmla="*/ 2147483646 w 118"/>
              <a:gd name="T35" fmla="*/ 2147483646 h 301"/>
              <a:gd name="T36" fmla="*/ 2147483646 w 118"/>
              <a:gd name="T37" fmla="*/ 2147483646 h 301"/>
              <a:gd name="T38" fmla="*/ 2147483646 w 118"/>
              <a:gd name="T39" fmla="*/ 2147483646 h 301"/>
              <a:gd name="T40" fmla="*/ 2147483646 w 118"/>
              <a:gd name="T41" fmla="*/ 2147483646 h 301"/>
              <a:gd name="T42" fmla="*/ 2147483646 w 118"/>
              <a:gd name="T43" fmla="*/ 2147483646 h 301"/>
              <a:gd name="T44" fmla="*/ 2147483646 w 118"/>
              <a:gd name="T45" fmla="*/ 2147483646 h 301"/>
              <a:gd name="T46" fmla="*/ 2147483646 w 118"/>
              <a:gd name="T47" fmla="*/ 2147483646 h 301"/>
              <a:gd name="T48" fmla="*/ 2147483646 w 118"/>
              <a:gd name="T49" fmla="*/ 0 h 301"/>
              <a:gd name="T50" fmla="*/ 2147483646 w 118"/>
              <a:gd name="T51" fmla="*/ 2147483646 h 301"/>
              <a:gd name="T52" fmla="*/ 2147483646 w 118"/>
              <a:gd name="T53" fmla="*/ 2147483646 h 301"/>
              <a:gd name="T54" fmla="*/ 2147483646 w 118"/>
              <a:gd name="T55" fmla="*/ 2147483646 h 301"/>
              <a:gd name="T56" fmla="*/ 2147483646 w 118"/>
              <a:gd name="T57" fmla="*/ 2147483646 h 301"/>
              <a:gd name="T58" fmla="*/ 2147483646 w 118"/>
              <a:gd name="T59" fmla="*/ 2147483646 h 301"/>
              <a:gd name="T60" fmla="*/ 2147483646 w 118"/>
              <a:gd name="T61" fmla="*/ 2147483646 h 301"/>
              <a:gd name="T62" fmla="*/ 2147483646 w 118"/>
              <a:gd name="T63" fmla="*/ 2147483646 h 301"/>
              <a:gd name="T64" fmla="*/ 2147483646 w 118"/>
              <a:gd name="T65" fmla="*/ 2147483646 h 301"/>
              <a:gd name="T66" fmla="*/ 2147483646 w 118"/>
              <a:gd name="T67" fmla="*/ 2147483646 h 301"/>
              <a:gd name="T68" fmla="*/ 2147483646 w 118"/>
              <a:gd name="T69" fmla="*/ 2147483646 h 301"/>
              <a:gd name="T70" fmla="*/ 2147483646 w 118"/>
              <a:gd name="T71" fmla="*/ 2147483646 h 301"/>
              <a:gd name="T72" fmla="*/ 0 w 118"/>
              <a:gd name="T73" fmla="*/ 2147483646 h 301"/>
              <a:gd name="T74" fmla="*/ 2147483646 w 118"/>
              <a:gd name="T75" fmla="*/ 2147483646 h 301"/>
              <a:gd name="T76" fmla="*/ 2147483646 w 118"/>
              <a:gd name="T77" fmla="*/ 2147483646 h 301"/>
              <a:gd name="T78" fmla="*/ 2147483646 w 118"/>
              <a:gd name="T79" fmla="*/ 2147483646 h 301"/>
              <a:gd name="T80" fmla="*/ 2147483646 w 118"/>
              <a:gd name="T81" fmla="*/ 2147483646 h 301"/>
              <a:gd name="T82" fmla="*/ 2147483646 w 118"/>
              <a:gd name="T83" fmla="*/ 2147483646 h 301"/>
              <a:gd name="T84" fmla="*/ 2147483646 w 118"/>
              <a:gd name="T85" fmla="*/ 2147483646 h 301"/>
              <a:gd name="T86" fmla="*/ 2147483646 w 118"/>
              <a:gd name="T87" fmla="*/ 2147483646 h 301"/>
              <a:gd name="T88" fmla="*/ 2147483646 w 118"/>
              <a:gd name="T89" fmla="*/ 2147483646 h 301"/>
              <a:gd name="T90" fmla="*/ 2147483646 w 118"/>
              <a:gd name="T91" fmla="*/ 2147483646 h 301"/>
              <a:gd name="T92" fmla="*/ 2147483646 w 118"/>
              <a:gd name="T93" fmla="*/ 2147483646 h 301"/>
              <a:gd name="T94" fmla="*/ 2147483646 w 118"/>
              <a:gd name="T95" fmla="*/ 2147483646 h 301"/>
              <a:gd name="T96" fmla="*/ 2147483646 w 118"/>
              <a:gd name="T97" fmla="*/ 2147483646 h 301"/>
              <a:gd name="T98" fmla="*/ 2147483646 w 118"/>
              <a:gd name="T99" fmla="*/ 2147483646 h 301"/>
              <a:gd name="T100" fmla="*/ 2147483646 w 118"/>
              <a:gd name="T101" fmla="*/ 2147483646 h 30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18"/>
              <a:gd name="T154" fmla="*/ 0 h 301"/>
              <a:gd name="T155" fmla="*/ 118 w 118"/>
              <a:gd name="T156" fmla="*/ 301 h 30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18" h="301">
                <a:moveTo>
                  <a:pt x="58" y="300"/>
                </a:moveTo>
                <a:lnTo>
                  <a:pt x="64" y="299"/>
                </a:lnTo>
                <a:lnTo>
                  <a:pt x="71" y="297"/>
                </a:lnTo>
                <a:lnTo>
                  <a:pt x="76" y="293"/>
                </a:lnTo>
                <a:lnTo>
                  <a:pt x="81" y="288"/>
                </a:lnTo>
                <a:lnTo>
                  <a:pt x="87" y="282"/>
                </a:lnTo>
                <a:lnTo>
                  <a:pt x="92" y="274"/>
                </a:lnTo>
                <a:lnTo>
                  <a:pt x="96" y="265"/>
                </a:lnTo>
                <a:lnTo>
                  <a:pt x="100" y="256"/>
                </a:lnTo>
                <a:lnTo>
                  <a:pt x="108" y="233"/>
                </a:lnTo>
                <a:lnTo>
                  <a:pt x="113" y="207"/>
                </a:lnTo>
                <a:lnTo>
                  <a:pt x="115" y="179"/>
                </a:lnTo>
                <a:lnTo>
                  <a:pt x="117" y="149"/>
                </a:lnTo>
                <a:lnTo>
                  <a:pt x="115" y="119"/>
                </a:lnTo>
                <a:lnTo>
                  <a:pt x="113" y="92"/>
                </a:lnTo>
                <a:lnTo>
                  <a:pt x="108" y="67"/>
                </a:lnTo>
                <a:lnTo>
                  <a:pt x="100" y="44"/>
                </a:lnTo>
                <a:lnTo>
                  <a:pt x="96" y="35"/>
                </a:lnTo>
                <a:lnTo>
                  <a:pt x="92" y="26"/>
                </a:lnTo>
                <a:lnTo>
                  <a:pt x="87" y="18"/>
                </a:lnTo>
                <a:lnTo>
                  <a:pt x="81" y="12"/>
                </a:lnTo>
                <a:lnTo>
                  <a:pt x="76" y="7"/>
                </a:lnTo>
                <a:lnTo>
                  <a:pt x="71" y="3"/>
                </a:lnTo>
                <a:lnTo>
                  <a:pt x="64" y="1"/>
                </a:lnTo>
                <a:lnTo>
                  <a:pt x="58" y="0"/>
                </a:lnTo>
                <a:lnTo>
                  <a:pt x="53" y="1"/>
                </a:lnTo>
                <a:lnTo>
                  <a:pt x="46" y="3"/>
                </a:lnTo>
                <a:lnTo>
                  <a:pt x="40" y="7"/>
                </a:lnTo>
                <a:lnTo>
                  <a:pt x="35" y="12"/>
                </a:lnTo>
                <a:lnTo>
                  <a:pt x="30" y="18"/>
                </a:lnTo>
                <a:lnTo>
                  <a:pt x="25" y="26"/>
                </a:lnTo>
                <a:lnTo>
                  <a:pt x="21" y="35"/>
                </a:lnTo>
                <a:lnTo>
                  <a:pt x="16" y="44"/>
                </a:lnTo>
                <a:lnTo>
                  <a:pt x="10" y="67"/>
                </a:lnTo>
                <a:lnTo>
                  <a:pt x="4" y="92"/>
                </a:lnTo>
                <a:lnTo>
                  <a:pt x="1" y="119"/>
                </a:lnTo>
                <a:lnTo>
                  <a:pt x="0" y="149"/>
                </a:lnTo>
                <a:lnTo>
                  <a:pt x="1" y="179"/>
                </a:lnTo>
                <a:lnTo>
                  <a:pt x="4" y="207"/>
                </a:lnTo>
                <a:lnTo>
                  <a:pt x="10" y="233"/>
                </a:lnTo>
                <a:lnTo>
                  <a:pt x="16" y="256"/>
                </a:lnTo>
                <a:lnTo>
                  <a:pt x="21" y="265"/>
                </a:lnTo>
                <a:lnTo>
                  <a:pt x="25" y="274"/>
                </a:lnTo>
                <a:lnTo>
                  <a:pt x="30" y="282"/>
                </a:lnTo>
                <a:lnTo>
                  <a:pt x="35" y="288"/>
                </a:lnTo>
                <a:lnTo>
                  <a:pt x="40" y="293"/>
                </a:lnTo>
                <a:lnTo>
                  <a:pt x="46" y="297"/>
                </a:lnTo>
                <a:lnTo>
                  <a:pt x="53" y="299"/>
                </a:lnTo>
                <a:lnTo>
                  <a:pt x="58" y="300"/>
                </a:lnTo>
                <a:lnTo>
                  <a:pt x="57" y="298"/>
                </a:lnTo>
                <a:lnTo>
                  <a:pt x="58" y="300"/>
                </a:lnTo>
              </a:path>
            </a:pathLst>
          </a:custGeom>
          <a:solidFill>
            <a:srgbClr val="0C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9468" name="Freeform 25"/>
          <p:cNvSpPr>
            <a:spLocks/>
          </p:cNvSpPr>
          <p:nvPr/>
        </p:nvSpPr>
        <p:spPr bwMode="auto">
          <a:xfrm>
            <a:off x="8877301" y="4094164"/>
            <a:ext cx="123825" cy="134937"/>
          </a:xfrm>
          <a:custGeom>
            <a:avLst/>
            <a:gdLst>
              <a:gd name="T0" fmla="*/ 2147483646 w 85"/>
              <a:gd name="T1" fmla="*/ 2147483646 h 85"/>
              <a:gd name="T2" fmla="*/ 2147483646 w 85"/>
              <a:gd name="T3" fmla="*/ 2147483646 h 85"/>
              <a:gd name="T4" fmla="*/ 2147483646 w 85"/>
              <a:gd name="T5" fmla="*/ 2147483646 h 85"/>
              <a:gd name="T6" fmla="*/ 2147483646 w 85"/>
              <a:gd name="T7" fmla="*/ 2147483646 h 85"/>
              <a:gd name="T8" fmla="*/ 2147483646 w 85"/>
              <a:gd name="T9" fmla="*/ 2147483646 h 85"/>
              <a:gd name="T10" fmla="*/ 2147483646 w 85"/>
              <a:gd name="T11" fmla="*/ 2147483646 h 85"/>
              <a:gd name="T12" fmla="*/ 2147483646 w 85"/>
              <a:gd name="T13" fmla="*/ 2147483646 h 85"/>
              <a:gd name="T14" fmla="*/ 2147483646 w 85"/>
              <a:gd name="T15" fmla="*/ 2147483646 h 85"/>
              <a:gd name="T16" fmla="*/ 2147483646 w 85"/>
              <a:gd name="T17" fmla="*/ 2147483646 h 85"/>
              <a:gd name="T18" fmla="*/ 2147483646 w 85"/>
              <a:gd name="T19" fmla="*/ 2147483646 h 85"/>
              <a:gd name="T20" fmla="*/ 2147483646 w 85"/>
              <a:gd name="T21" fmla="*/ 2147483646 h 85"/>
              <a:gd name="T22" fmla="*/ 2147483646 w 85"/>
              <a:gd name="T23" fmla="*/ 2147483646 h 85"/>
              <a:gd name="T24" fmla="*/ 2147483646 w 85"/>
              <a:gd name="T25" fmla="*/ 2147483646 h 85"/>
              <a:gd name="T26" fmla="*/ 2147483646 w 85"/>
              <a:gd name="T27" fmla="*/ 2147483646 h 85"/>
              <a:gd name="T28" fmla="*/ 2147483646 w 85"/>
              <a:gd name="T29" fmla="*/ 2147483646 h 85"/>
              <a:gd name="T30" fmla="*/ 2147483646 w 85"/>
              <a:gd name="T31" fmla="*/ 2147483646 h 85"/>
              <a:gd name="T32" fmla="*/ 2147483646 w 85"/>
              <a:gd name="T33" fmla="*/ 2147483646 h 85"/>
              <a:gd name="T34" fmla="*/ 2147483646 w 85"/>
              <a:gd name="T35" fmla="*/ 0 h 85"/>
              <a:gd name="T36" fmla="*/ 2147483646 w 85"/>
              <a:gd name="T37" fmla="*/ 0 h 85"/>
              <a:gd name="T38" fmla="*/ 2147483646 w 85"/>
              <a:gd name="T39" fmla="*/ 2147483646 h 85"/>
              <a:gd name="T40" fmla="*/ 2147483646 w 85"/>
              <a:gd name="T41" fmla="*/ 2147483646 h 85"/>
              <a:gd name="T42" fmla="*/ 2147483646 w 85"/>
              <a:gd name="T43" fmla="*/ 2147483646 h 85"/>
              <a:gd name="T44" fmla="*/ 2147483646 w 85"/>
              <a:gd name="T45" fmla="*/ 2147483646 h 85"/>
              <a:gd name="T46" fmla="*/ 2147483646 w 85"/>
              <a:gd name="T47" fmla="*/ 2147483646 h 85"/>
              <a:gd name="T48" fmla="*/ 2147483646 w 85"/>
              <a:gd name="T49" fmla="*/ 2147483646 h 85"/>
              <a:gd name="T50" fmla="*/ 0 w 85"/>
              <a:gd name="T51" fmla="*/ 2147483646 h 85"/>
              <a:gd name="T52" fmla="*/ 0 w 85"/>
              <a:gd name="T53" fmla="*/ 2147483646 h 85"/>
              <a:gd name="T54" fmla="*/ 2147483646 w 85"/>
              <a:gd name="T55" fmla="*/ 2147483646 h 85"/>
              <a:gd name="T56" fmla="*/ 2147483646 w 85"/>
              <a:gd name="T57" fmla="*/ 2147483646 h 85"/>
              <a:gd name="T58" fmla="*/ 2147483646 w 85"/>
              <a:gd name="T59" fmla="*/ 2147483646 h 85"/>
              <a:gd name="T60" fmla="*/ 2147483646 w 85"/>
              <a:gd name="T61" fmla="*/ 2147483646 h 85"/>
              <a:gd name="T62" fmla="*/ 2147483646 w 85"/>
              <a:gd name="T63" fmla="*/ 2147483646 h 85"/>
              <a:gd name="T64" fmla="*/ 2147483646 w 85"/>
              <a:gd name="T65" fmla="*/ 2147483646 h 85"/>
              <a:gd name="T66" fmla="*/ 2147483646 w 85"/>
              <a:gd name="T67" fmla="*/ 2147483646 h 85"/>
              <a:gd name="T68" fmla="*/ 2147483646 w 85"/>
              <a:gd name="T69" fmla="*/ 2147483646 h 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5"/>
              <a:gd name="T106" fmla="*/ 0 h 85"/>
              <a:gd name="T107" fmla="*/ 85 w 85"/>
              <a:gd name="T108" fmla="*/ 85 h 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5" h="85">
                <a:moveTo>
                  <a:pt x="29" y="82"/>
                </a:moveTo>
                <a:lnTo>
                  <a:pt x="37" y="84"/>
                </a:lnTo>
                <a:lnTo>
                  <a:pt x="46" y="84"/>
                </a:lnTo>
                <a:lnTo>
                  <a:pt x="54" y="83"/>
                </a:lnTo>
                <a:lnTo>
                  <a:pt x="61" y="80"/>
                </a:lnTo>
                <a:lnTo>
                  <a:pt x="67" y="75"/>
                </a:lnTo>
                <a:lnTo>
                  <a:pt x="74" y="70"/>
                </a:lnTo>
                <a:lnTo>
                  <a:pt x="78" y="64"/>
                </a:lnTo>
                <a:lnTo>
                  <a:pt x="82" y="56"/>
                </a:lnTo>
                <a:lnTo>
                  <a:pt x="84" y="47"/>
                </a:lnTo>
                <a:lnTo>
                  <a:pt x="84" y="39"/>
                </a:lnTo>
                <a:lnTo>
                  <a:pt x="83" y="31"/>
                </a:lnTo>
                <a:lnTo>
                  <a:pt x="80" y="23"/>
                </a:lnTo>
                <a:lnTo>
                  <a:pt x="76" y="16"/>
                </a:lnTo>
                <a:lnTo>
                  <a:pt x="70" y="10"/>
                </a:lnTo>
                <a:lnTo>
                  <a:pt x="64" y="5"/>
                </a:lnTo>
                <a:lnTo>
                  <a:pt x="57" y="2"/>
                </a:lnTo>
                <a:lnTo>
                  <a:pt x="48" y="0"/>
                </a:lnTo>
                <a:lnTo>
                  <a:pt x="40" y="0"/>
                </a:lnTo>
                <a:lnTo>
                  <a:pt x="31" y="1"/>
                </a:lnTo>
                <a:lnTo>
                  <a:pt x="24" y="5"/>
                </a:lnTo>
                <a:lnTo>
                  <a:pt x="17" y="9"/>
                </a:lnTo>
                <a:lnTo>
                  <a:pt x="11" y="15"/>
                </a:lnTo>
                <a:lnTo>
                  <a:pt x="6" y="21"/>
                </a:lnTo>
                <a:lnTo>
                  <a:pt x="2" y="29"/>
                </a:lnTo>
                <a:lnTo>
                  <a:pt x="0" y="37"/>
                </a:lnTo>
                <a:lnTo>
                  <a:pt x="0" y="45"/>
                </a:lnTo>
                <a:lnTo>
                  <a:pt x="2" y="53"/>
                </a:lnTo>
                <a:lnTo>
                  <a:pt x="4" y="60"/>
                </a:lnTo>
                <a:lnTo>
                  <a:pt x="9" y="67"/>
                </a:lnTo>
                <a:lnTo>
                  <a:pt x="15" y="73"/>
                </a:lnTo>
                <a:lnTo>
                  <a:pt x="21" y="78"/>
                </a:lnTo>
                <a:lnTo>
                  <a:pt x="29" y="82"/>
                </a:lnTo>
                <a:lnTo>
                  <a:pt x="28" y="82"/>
                </a:lnTo>
                <a:lnTo>
                  <a:pt x="29" y="82"/>
                </a:lnTo>
              </a:path>
            </a:pathLst>
          </a:custGeom>
          <a:solidFill>
            <a:schemeClr val="bg2"/>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9469" name="Freeform 26"/>
          <p:cNvSpPr>
            <a:spLocks/>
          </p:cNvSpPr>
          <p:nvPr/>
        </p:nvSpPr>
        <p:spPr bwMode="auto">
          <a:xfrm>
            <a:off x="8877301" y="3578225"/>
            <a:ext cx="123825" cy="134938"/>
          </a:xfrm>
          <a:custGeom>
            <a:avLst/>
            <a:gdLst>
              <a:gd name="T0" fmla="*/ 2147483646 w 85"/>
              <a:gd name="T1" fmla="*/ 2147483646 h 85"/>
              <a:gd name="T2" fmla="*/ 2147483646 w 85"/>
              <a:gd name="T3" fmla="*/ 2147483646 h 85"/>
              <a:gd name="T4" fmla="*/ 2147483646 w 85"/>
              <a:gd name="T5" fmla="*/ 2147483646 h 85"/>
              <a:gd name="T6" fmla="*/ 2147483646 w 85"/>
              <a:gd name="T7" fmla="*/ 2147483646 h 85"/>
              <a:gd name="T8" fmla="*/ 2147483646 w 85"/>
              <a:gd name="T9" fmla="*/ 2147483646 h 85"/>
              <a:gd name="T10" fmla="*/ 2147483646 w 85"/>
              <a:gd name="T11" fmla="*/ 2147483646 h 85"/>
              <a:gd name="T12" fmla="*/ 2147483646 w 85"/>
              <a:gd name="T13" fmla="*/ 2147483646 h 85"/>
              <a:gd name="T14" fmla="*/ 2147483646 w 85"/>
              <a:gd name="T15" fmla="*/ 2147483646 h 85"/>
              <a:gd name="T16" fmla="*/ 2147483646 w 85"/>
              <a:gd name="T17" fmla="*/ 2147483646 h 85"/>
              <a:gd name="T18" fmla="*/ 2147483646 w 85"/>
              <a:gd name="T19" fmla="*/ 2147483646 h 85"/>
              <a:gd name="T20" fmla="*/ 2147483646 w 85"/>
              <a:gd name="T21" fmla="*/ 2147483646 h 85"/>
              <a:gd name="T22" fmla="*/ 2147483646 w 85"/>
              <a:gd name="T23" fmla="*/ 2147483646 h 85"/>
              <a:gd name="T24" fmla="*/ 2147483646 w 85"/>
              <a:gd name="T25" fmla="*/ 2147483646 h 85"/>
              <a:gd name="T26" fmla="*/ 2147483646 w 85"/>
              <a:gd name="T27" fmla="*/ 2147483646 h 85"/>
              <a:gd name="T28" fmla="*/ 2147483646 w 85"/>
              <a:gd name="T29" fmla="*/ 2147483646 h 85"/>
              <a:gd name="T30" fmla="*/ 2147483646 w 85"/>
              <a:gd name="T31" fmla="*/ 2147483646 h 85"/>
              <a:gd name="T32" fmla="*/ 2147483646 w 85"/>
              <a:gd name="T33" fmla="*/ 2147483646 h 85"/>
              <a:gd name="T34" fmla="*/ 2147483646 w 85"/>
              <a:gd name="T35" fmla="*/ 0 h 85"/>
              <a:gd name="T36" fmla="*/ 2147483646 w 85"/>
              <a:gd name="T37" fmla="*/ 0 h 85"/>
              <a:gd name="T38" fmla="*/ 2147483646 w 85"/>
              <a:gd name="T39" fmla="*/ 2147483646 h 85"/>
              <a:gd name="T40" fmla="*/ 2147483646 w 85"/>
              <a:gd name="T41" fmla="*/ 2147483646 h 85"/>
              <a:gd name="T42" fmla="*/ 2147483646 w 85"/>
              <a:gd name="T43" fmla="*/ 2147483646 h 85"/>
              <a:gd name="T44" fmla="*/ 2147483646 w 85"/>
              <a:gd name="T45" fmla="*/ 2147483646 h 85"/>
              <a:gd name="T46" fmla="*/ 2147483646 w 85"/>
              <a:gd name="T47" fmla="*/ 2147483646 h 85"/>
              <a:gd name="T48" fmla="*/ 2147483646 w 85"/>
              <a:gd name="T49" fmla="*/ 2147483646 h 85"/>
              <a:gd name="T50" fmla="*/ 0 w 85"/>
              <a:gd name="T51" fmla="*/ 2147483646 h 85"/>
              <a:gd name="T52" fmla="*/ 0 w 85"/>
              <a:gd name="T53" fmla="*/ 2147483646 h 85"/>
              <a:gd name="T54" fmla="*/ 2147483646 w 85"/>
              <a:gd name="T55" fmla="*/ 2147483646 h 85"/>
              <a:gd name="T56" fmla="*/ 2147483646 w 85"/>
              <a:gd name="T57" fmla="*/ 2147483646 h 85"/>
              <a:gd name="T58" fmla="*/ 2147483646 w 85"/>
              <a:gd name="T59" fmla="*/ 2147483646 h 85"/>
              <a:gd name="T60" fmla="*/ 2147483646 w 85"/>
              <a:gd name="T61" fmla="*/ 2147483646 h 85"/>
              <a:gd name="T62" fmla="*/ 2147483646 w 85"/>
              <a:gd name="T63" fmla="*/ 2147483646 h 85"/>
              <a:gd name="T64" fmla="*/ 2147483646 w 85"/>
              <a:gd name="T65" fmla="*/ 2147483646 h 85"/>
              <a:gd name="T66" fmla="*/ 2147483646 w 85"/>
              <a:gd name="T67" fmla="*/ 2147483646 h 85"/>
              <a:gd name="T68" fmla="*/ 2147483646 w 85"/>
              <a:gd name="T69" fmla="*/ 2147483646 h 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5"/>
              <a:gd name="T106" fmla="*/ 0 h 85"/>
              <a:gd name="T107" fmla="*/ 85 w 85"/>
              <a:gd name="T108" fmla="*/ 85 h 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5" h="85">
                <a:moveTo>
                  <a:pt x="29" y="82"/>
                </a:moveTo>
                <a:lnTo>
                  <a:pt x="37" y="84"/>
                </a:lnTo>
                <a:lnTo>
                  <a:pt x="46" y="84"/>
                </a:lnTo>
                <a:lnTo>
                  <a:pt x="54" y="83"/>
                </a:lnTo>
                <a:lnTo>
                  <a:pt x="61" y="80"/>
                </a:lnTo>
                <a:lnTo>
                  <a:pt x="67" y="76"/>
                </a:lnTo>
                <a:lnTo>
                  <a:pt x="74" y="71"/>
                </a:lnTo>
                <a:lnTo>
                  <a:pt x="78" y="64"/>
                </a:lnTo>
                <a:lnTo>
                  <a:pt x="82" y="56"/>
                </a:lnTo>
                <a:lnTo>
                  <a:pt x="84" y="48"/>
                </a:lnTo>
                <a:lnTo>
                  <a:pt x="84" y="40"/>
                </a:lnTo>
                <a:lnTo>
                  <a:pt x="83" y="32"/>
                </a:lnTo>
                <a:lnTo>
                  <a:pt x="80" y="24"/>
                </a:lnTo>
                <a:lnTo>
                  <a:pt x="76" y="16"/>
                </a:lnTo>
                <a:lnTo>
                  <a:pt x="70" y="11"/>
                </a:lnTo>
                <a:lnTo>
                  <a:pt x="64" y="6"/>
                </a:lnTo>
                <a:lnTo>
                  <a:pt x="57" y="2"/>
                </a:lnTo>
                <a:lnTo>
                  <a:pt x="48" y="0"/>
                </a:lnTo>
                <a:lnTo>
                  <a:pt x="40" y="0"/>
                </a:lnTo>
                <a:lnTo>
                  <a:pt x="31" y="1"/>
                </a:lnTo>
                <a:lnTo>
                  <a:pt x="24" y="5"/>
                </a:lnTo>
                <a:lnTo>
                  <a:pt x="17" y="9"/>
                </a:lnTo>
                <a:lnTo>
                  <a:pt x="11" y="15"/>
                </a:lnTo>
                <a:lnTo>
                  <a:pt x="6" y="22"/>
                </a:lnTo>
                <a:lnTo>
                  <a:pt x="2" y="29"/>
                </a:lnTo>
                <a:lnTo>
                  <a:pt x="0" y="38"/>
                </a:lnTo>
                <a:lnTo>
                  <a:pt x="0" y="46"/>
                </a:lnTo>
                <a:lnTo>
                  <a:pt x="2" y="54"/>
                </a:lnTo>
                <a:lnTo>
                  <a:pt x="4" y="62"/>
                </a:lnTo>
                <a:lnTo>
                  <a:pt x="9" y="68"/>
                </a:lnTo>
                <a:lnTo>
                  <a:pt x="15" y="74"/>
                </a:lnTo>
                <a:lnTo>
                  <a:pt x="21" y="79"/>
                </a:lnTo>
                <a:lnTo>
                  <a:pt x="29" y="82"/>
                </a:lnTo>
                <a:lnTo>
                  <a:pt x="28" y="82"/>
                </a:lnTo>
                <a:lnTo>
                  <a:pt x="29" y="82"/>
                </a:lnTo>
              </a:path>
            </a:pathLst>
          </a:custGeom>
          <a:solidFill>
            <a:schemeClr val="bg2"/>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9470" name="Freeform 27"/>
          <p:cNvSpPr>
            <a:spLocks/>
          </p:cNvSpPr>
          <p:nvPr/>
        </p:nvSpPr>
        <p:spPr bwMode="auto">
          <a:xfrm>
            <a:off x="8588376" y="4162426"/>
            <a:ext cx="733425" cy="106363"/>
          </a:xfrm>
          <a:custGeom>
            <a:avLst/>
            <a:gdLst>
              <a:gd name="T0" fmla="*/ 2147483646 w 500"/>
              <a:gd name="T1" fmla="*/ 0 h 67"/>
              <a:gd name="T2" fmla="*/ 2147483646 w 500"/>
              <a:gd name="T3" fmla="*/ 2147483646 h 67"/>
              <a:gd name="T4" fmla="*/ 0 w 500"/>
              <a:gd name="T5" fmla="*/ 2147483646 h 67"/>
              <a:gd name="T6" fmla="*/ 0 w 500"/>
              <a:gd name="T7" fmla="*/ 0 h 67"/>
              <a:gd name="T8" fmla="*/ 2147483646 w 500"/>
              <a:gd name="T9" fmla="*/ 0 h 67"/>
              <a:gd name="T10" fmla="*/ 0 60000 65536"/>
              <a:gd name="T11" fmla="*/ 0 60000 65536"/>
              <a:gd name="T12" fmla="*/ 0 60000 65536"/>
              <a:gd name="T13" fmla="*/ 0 60000 65536"/>
              <a:gd name="T14" fmla="*/ 0 60000 65536"/>
              <a:gd name="T15" fmla="*/ 0 w 500"/>
              <a:gd name="T16" fmla="*/ 0 h 67"/>
              <a:gd name="T17" fmla="*/ 500 w 500"/>
              <a:gd name="T18" fmla="*/ 67 h 67"/>
            </a:gdLst>
            <a:ahLst/>
            <a:cxnLst>
              <a:cxn ang="T10">
                <a:pos x="T0" y="T1"/>
              </a:cxn>
              <a:cxn ang="T11">
                <a:pos x="T2" y="T3"/>
              </a:cxn>
              <a:cxn ang="T12">
                <a:pos x="T4" y="T5"/>
              </a:cxn>
              <a:cxn ang="T13">
                <a:pos x="T6" y="T7"/>
              </a:cxn>
              <a:cxn ang="T14">
                <a:pos x="T8" y="T9"/>
              </a:cxn>
            </a:cxnLst>
            <a:rect l="T15" t="T16" r="T17" b="T18"/>
            <a:pathLst>
              <a:path w="500" h="67">
                <a:moveTo>
                  <a:pt x="499" y="0"/>
                </a:moveTo>
                <a:lnTo>
                  <a:pt x="499" y="66"/>
                </a:lnTo>
                <a:lnTo>
                  <a:pt x="0" y="66"/>
                </a:lnTo>
                <a:lnTo>
                  <a:pt x="0" y="0"/>
                </a:lnTo>
                <a:lnTo>
                  <a:pt x="499" y="0"/>
                </a:lnTo>
              </a:path>
            </a:pathLst>
          </a:custGeom>
          <a:solidFill>
            <a:schemeClr val="bg2"/>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9471" name="Freeform 28"/>
          <p:cNvSpPr>
            <a:spLocks/>
          </p:cNvSpPr>
          <p:nvPr/>
        </p:nvSpPr>
        <p:spPr bwMode="auto">
          <a:xfrm>
            <a:off x="8439150" y="4238625"/>
            <a:ext cx="1004888" cy="96838"/>
          </a:xfrm>
          <a:custGeom>
            <a:avLst/>
            <a:gdLst>
              <a:gd name="T0" fmla="*/ 2147483646 w 686"/>
              <a:gd name="T1" fmla="*/ 0 h 61"/>
              <a:gd name="T2" fmla="*/ 2147483646 w 686"/>
              <a:gd name="T3" fmla="*/ 2147483646 h 61"/>
              <a:gd name="T4" fmla="*/ 0 w 686"/>
              <a:gd name="T5" fmla="*/ 2147483646 h 61"/>
              <a:gd name="T6" fmla="*/ 0 w 686"/>
              <a:gd name="T7" fmla="*/ 0 h 61"/>
              <a:gd name="T8" fmla="*/ 2147483646 w 686"/>
              <a:gd name="T9" fmla="*/ 0 h 61"/>
              <a:gd name="T10" fmla="*/ 0 60000 65536"/>
              <a:gd name="T11" fmla="*/ 0 60000 65536"/>
              <a:gd name="T12" fmla="*/ 0 60000 65536"/>
              <a:gd name="T13" fmla="*/ 0 60000 65536"/>
              <a:gd name="T14" fmla="*/ 0 60000 65536"/>
              <a:gd name="T15" fmla="*/ 0 w 686"/>
              <a:gd name="T16" fmla="*/ 0 h 61"/>
              <a:gd name="T17" fmla="*/ 686 w 686"/>
              <a:gd name="T18" fmla="*/ 61 h 61"/>
            </a:gdLst>
            <a:ahLst/>
            <a:cxnLst>
              <a:cxn ang="T10">
                <a:pos x="T0" y="T1"/>
              </a:cxn>
              <a:cxn ang="T11">
                <a:pos x="T2" y="T3"/>
              </a:cxn>
              <a:cxn ang="T12">
                <a:pos x="T4" y="T5"/>
              </a:cxn>
              <a:cxn ang="T13">
                <a:pos x="T6" y="T7"/>
              </a:cxn>
              <a:cxn ang="T14">
                <a:pos x="T8" y="T9"/>
              </a:cxn>
            </a:cxnLst>
            <a:rect l="T15" t="T16" r="T17" b="T18"/>
            <a:pathLst>
              <a:path w="686" h="61">
                <a:moveTo>
                  <a:pt x="685" y="0"/>
                </a:moveTo>
                <a:lnTo>
                  <a:pt x="685" y="60"/>
                </a:lnTo>
                <a:lnTo>
                  <a:pt x="0" y="60"/>
                </a:lnTo>
                <a:lnTo>
                  <a:pt x="0" y="0"/>
                </a:lnTo>
                <a:lnTo>
                  <a:pt x="685" y="0"/>
                </a:lnTo>
              </a:path>
            </a:pathLst>
          </a:custGeom>
          <a:solidFill>
            <a:schemeClr val="bg2"/>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19472" name="Freeform 29"/>
          <p:cNvSpPr>
            <a:spLocks/>
          </p:cNvSpPr>
          <p:nvPr/>
        </p:nvSpPr>
        <p:spPr bwMode="auto">
          <a:xfrm>
            <a:off x="8291513" y="4305301"/>
            <a:ext cx="1293812" cy="68263"/>
          </a:xfrm>
          <a:custGeom>
            <a:avLst/>
            <a:gdLst>
              <a:gd name="T0" fmla="*/ 0 w 883"/>
              <a:gd name="T1" fmla="*/ 2147483646 h 43"/>
              <a:gd name="T2" fmla="*/ 2147483646 w 883"/>
              <a:gd name="T3" fmla="*/ 2147483646 h 43"/>
              <a:gd name="T4" fmla="*/ 2147483646 w 883"/>
              <a:gd name="T5" fmla="*/ 2147483646 h 43"/>
              <a:gd name="T6" fmla="*/ 2147483646 w 883"/>
              <a:gd name="T7" fmla="*/ 2147483646 h 43"/>
              <a:gd name="T8" fmla="*/ 2147483646 w 883"/>
              <a:gd name="T9" fmla="*/ 2147483646 h 43"/>
              <a:gd name="T10" fmla="*/ 2147483646 w 883"/>
              <a:gd name="T11" fmla="*/ 2147483646 h 43"/>
              <a:gd name="T12" fmla="*/ 2147483646 w 883"/>
              <a:gd name="T13" fmla="*/ 2147483646 h 43"/>
              <a:gd name="T14" fmla="*/ 2147483646 w 883"/>
              <a:gd name="T15" fmla="*/ 2147483646 h 43"/>
              <a:gd name="T16" fmla="*/ 2147483646 w 883"/>
              <a:gd name="T17" fmla="*/ 2147483646 h 43"/>
              <a:gd name="T18" fmla="*/ 2147483646 w 883"/>
              <a:gd name="T19" fmla="*/ 0 h 43"/>
              <a:gd name="T20" fmla="*/ 2147483646 w 883"/>
              <a:gd name="T21" fmla="*/ 0 h 43"/>
              <a:gd name="T22" fmla="*/ 2147483646 w 883"/>
              <a:gd name="T23" fmla="*/ 2147483646 h 43"/>
              <a:gd name="T24" fmla="*/ 2147483646 w 883"/>
              <a:gd name="T25" fmla="*/ 2147483646 h 43"/>
              <a:gd name="T26" fmla="*/ 2147483646 w 883"/>
              <a:gd name="T27" fmla="*/ 2147483646 h 43"/>
              <a:gd name="T28" fmla="*/ 2147483646 w 883"/>
              <a:gd name="T29" fmla="*/ 2147483646 h 43"/>
              <a:gd name="T30" fmla="*/ 2147483646 w 883"/>
              <a:gd name="T31" fmla="*/ 2147483646 h 43"/>
              <a:gd name="T32" fmla="*/ 2147483646 w 883"/>
              <a:gd name="T33" fmla="*/ 2147483646 h 43"/>
              <a:gd name="T34" fmla="*/ 2147483646 w 883"/>
              <a:gd name="T35" fmla="*/ 2147483646 h 43"/>
              <a:gd name="T36" fmla="*/ 0 w 883"/>
              <a:gd name="T37" fmla="*/ 2147483646 h 4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83"/>
              <a:gd name="T58" fmla="*/ 0 h 43"/>
              <a:gd name="T59" fmla="*/ 883 w 883"/>
              <a:gd name="T60" fmla="*/ 43 h 4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83" h="43">
                <a:moveTo>
                  <a:pt x="0" y="42"/>
                </a:moveTo>
                <a:lnTo>
                  <a:pt x="882" y="42"/>
                </a:lnTo>
                <a:lnTo>
                  <a:pt x="881" y="35"/>
                </a:lnTo>
                <a:lnTo>
                  <a:pt x="878" y="28"/>
                </a:lnTo>
                <a:lnTo>
                  <a:pt x="874" y="21"/>
                </a:lnTo>
                <a:lnTo>
                  <a:pt x="869" y="15"/>
                </a:lnTo>
                <a:lnTo>
                  <a:pt x="864" y="9"/>
                </a:lnTo>
                <a:lnTo>
                  <a:pt x="857" y="4"/>
                </a:lnTo>
                <a:lnTo>
                  <a:pt x="850" y="1"/>
                </a:lnTo>
                <a:lnTo>
                  <a:pt x="842" y="0"/>
                </a:lnTo>
                <a:lnTo>
                  <a:pt x="42" y="0"/>
                </a:lnTo>
                <a:lnTo>
                  <a:pt x="35" y="1"/>
                </a:lnTo>
                <a:lnTo>
                  <a:pt x="28" y="2"/>
                </a:lnTo>
                <a:lnTo>
                  <a:pt x="21" y="6"/>
                </a:lnTo>
                <a:lnTo>
                  <a:pt x="15" y="10"/>
                </a:lnTo>
                <a:lnTo>
                  <a:pt x="10" y="16"/>
                </a:lnTo>
                <a:lnTo>
                  <a:pt x="5" y="23"/>
                </a:lnTo>
                <a:lnTo>
                  <a:pt x="2" y="32"/>
                </a:lnTo>
                <a:lnTo>
                  <a:pt x="0" y="42"/>
                </a:lnTo>
              </a:path>
            </a:pathLst>
          </a:custGeom>
          <a:solidFill>
            <a:srgbClr val="0C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8209" name="Rectangle 30"/>
          <p:cNvSpPr>
            <a:spLocks noChangeArrowheads="1"/>
          </p:cNvSpPr>
          <p:nvPr/>
        </p:nvSpPr>
        <p:spPr bwMode="auto">
          <a:xfrm>
            <a:off x="7607300" y="3551239"/>
            <a:ext cx="1208088" cy="369887"/>
          </a:xfrm>
          <a:prstGeom prst="rect">
            <a:avLst/>
          </a:prstGeom>
          <a:noFill/>
          <a:ln>
            <a:noFill/>
          </a:ln>
          <a:effectLst/>
          <a:extLst/>
        </p:spPr>
        <p:txBody>
          <a:bodyPr wrap="none" lIns="92075" tIns="46038" rIns="92075" bIns="46038">
            <a:spAutoFit/>
          </a:bodyPr>
          <a:lstStyle/>
          <a:p>
            <a:pPr algn="ctr">
              <a:defRPr/>
            </a:pPr>
            <a:r>
              <a:rPr lang="it-IT" b="1" dirty="0">
                <a:solidFill>
                  <a:schemeClr val="accent6">
                    <a:lumMod val="75000"/>
                  </a:schemeClr>
                </a:solidFill>
                <a:latin typeface="AcadNusx" pitchFamily="2" charset="0"/>
              </a:rPr>
              <a:t>spilenZi</a:t>
            </a:r>
          </a:p>
        </p:txBody>
      </p:sp>
      <p:sp>
        <p:nvSpPr>
          <p:cNvPr id="8210" name="Rectangle 31"/>
          <p:cNvSpPr>
            <a:spLocks noChangeArrowheads="1"/>
          </p:cNvSpPr>
          <p:nvPr/>
        </p:nvSpPr>
        <p:spPr bwMode="auto">
          <a:xfrm>
            <a:off x="9072564" y="3540126"/>
            <a:ext cx="1290637" cy="371475"/>
          </a:xfrm>
          <a:prstGeom prst="rect">
            <a:avLst/>
          </a:prstGeom>
          <a:noFill/>
          <a:ln>
            <a:noFill/>
          </a:ln>
          <a:effectLst/>
          <a:extLst/>
        </p:spPr>
        <p:txBody>
          <a:bodyPr wrap="none" lIns="92075" tIns="46038" rIns="92075" bIns="46038">
            <a:spAutoFit/>
          </a:bodyPr>
          <a:lstStyle/>
          <a:p>
            <a:pPr algn="ctr">
              <a:defRPr/>
            </a:pPr>
            <a:r>
              <a:rPr lang="it-IT" b="1" dirty="0">
                <a:solidFill>
                  <a:schemeClr val="accent6">
                    <a:lumMod val="75000"/>
                  </a:schemeClr>
                </a:solidFill>
                <a:latin typeface="AcadNusx" pitchFamily="2" charset="0"/>
              </a:rPr>
              <a:t>kalciumi</a:t>
            </a:r>
          </a:p>
        </p:txBody>
      </p:sp>
      <p:pic>
        <p:nvPicPr>
          <p:cNvPr id="31" name="Picture 3">
            <a:extLst>
              <a:ext uri="{FF2B5EF4-FFF2-40B4-BE49-F238E27FC236}">
                <a16:creationId xmlns:a16="http://schemas.microsoft.com/office/drawing/2014/main" id="{E53878B1-D4A7-4653-A4BB-08C34C8A878B}"/>
              </a:ext>
            </a:extLst>
          </p:cNvPr>
          <p:cNvPicPr>
            <a:picLocks noChangeAspect="1"/>
          </p:cNvPicPr>
          <p:nvPr/>
        </p:nvPicPr>
        <p:blipFill>
          <a:blip r:embed="rId3"/>
          <a:stretch>
            <a:fillRect/>
          </a:stretch>
        </p:blipFill>
        <p:spPr>
          <a:xfrm>
            <a:off x="9293499" y="84414"/>
            <a:ext cx="2752268" cy="1023950"/>
          </a:xfrm>
          <a:prstGeom prst="rect">
            <a:avLst/>
          </a:prstGeom>
        </p:spPr>
      </p:pic>
      <p:pic>
        <p:nvPicPr>
          <p:cNvPr id="32" name="Picture 1">
            <a:extLst>
              <a:ext uri="{FF2B5EF4-FFF2-40B4-BE49-F238E27FC236}">
                <a16:creationId xmlns:a16="http://schemas.microsoft.com/office/drawing/2014/main" id="{FFDD2A5E-3D96-4888-B450-CC7D5D57A9E3}"/>
              </a:ext>
            </a:extLst>
          </p:cNvPr>
          <p:cNvPicPr>
            <a:picLocks noChangeAspect="1"/>
          </p:cNvPicPr>
          <p:nvPr/>
        </p:nvPicPr>
        <p:blipFill>
          <a:blip r:embed="rId4"/>
          <a:stretch>
            <a:fillRect/>
          </a:stretch>
        </p:blipFill>
        <p:spPr>
          <a:xfrm>
            <a:off x="117070" y="75105"/>
            <a:ext cx="2579341" cy="996313"/>
          </a:xfrm>
          <a:prstGeom prst="rect">
            <a:avLst/>
          </a:prstGeom>
        </p:spPr>
      </p:pic>
    </p:spTree>
    <p:extLst>
      <p:ext uri="{BB962C8B-B14F-4D97-AF65-F5344CB8AC3E}">
        <p14:creationId xmlns:p14="http://schemas.microsoft.com/office/powerpoint/2010/main" val="12604607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1719264" y="1371600"/>
            <a:ext cx="78517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it-IT" altLang="en-US" sz="2000" b="1" baseline="0">
              <a:latin typeface="Sylfaen" panose="010A0502050306030303" pitchFamily="18" charset="0"/>
            </a:endParaRPr>
          </a:p>
        </p:txBody>
      </p:sp>
      <p:grpSp>
        <p:nvGrpSpPr>
          <p:cNvPr id="21507" name="Group 3"/>
          <p:cNvGrpSpPr>
            <a:grpSpLocks/>
          </p:cNvGrpSpPr>
          <p:nvPr/>
        </p:nvGrpSpPr>
        <p:grpSpPr bwMode="auto">
          <a:xfrm>
            <a:off x="3433763" y="4648200"/>
            <a:ext cx="5029200" cy="546100"/>
            <a:chOff x="1203" y="2928"/>
            <a:chExt cx="3168" cy="344"/>
          </a:xfrm>
        </p:grpSpPr>
        <p:sp>
          <p:nvSpPr>
            <p:cNvPr id="21545" name="Line 4"/>
            <p:cNvSpPr>
              <a:spLocks noChangeShapeType="1"/>
            </p:cNvSpPr>
            <p:nvPr/>
          </p:nvSpPr>
          <p:spPr bwMode="auto">
            <a:xfrm>
              <a:off x="1231" y="3068"/>
              <a:ext cx="3134" cy="0"/>
            </a:xfrm>
            <a:prstGeom prst="line">
              <a:avLst/>
            </a:prstGeom>
            <a:noFill/>
            <a:ln w="50800">
              <a:solidFill>
                <a:srgbClr val="00FF66"/>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21546" name="Oval 5"/>
            <p:cNvSpPr>
              <a:spLocks noChangeArrowheads="1"/>
            </p:cNvSpPr>
            <p:nvPr/>
          </p:nvSpPr>
          <p:spPr bwMode="auto">
            <a:xfrm>
              <a:off x="1203" y="2928"/>
              <a:ext cx="114" cy="126"/>
            </a:xfrm>
            <a:prstGeom prst="ellipse">
              <a:avLst/>
            </a:prstGeom>
            <a:solidFill>
              <a:srgbClr val="2202E9"/>
            </a:solidFill>
            <a:ln w="12700">
              <a:solidFill>
                <a:schemeClr val="tx1"/>
              </a:solidFill>
              <a:round/>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21547" name="Oval 6"/>
            <p:cNvSpPr>
              <a:spLocks noChangeArrowheads="1"/>
            </p:cNvSpPr>
            <p:nvPr/>
          </p:nvSpPr>
          <p:spPr bwMode="auto">
            <a:xfrm>
              <a:off x="1335" y="2928"/>
              <a:ext cx="116" cy="126"/>
            </a:xfrm>
            <a:prstGeom prst="ellipse">
              <a:avLst/>
            </a:prstGeom>
            <a:solidFill>
              <a:srgbClr val="2202E9"/>
            </a:solidFill>
            <a:ln w="12700">
              <a:solidFill>
                <a:schemeClr val="tx1"/>
              </a:solidFill>
              <a:round/>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21548" name="Oval 7"/>
            <p:cNvSpPr>
              <a:spLocks noChangeArrowheads="1"/>
            </p:cNvSpPr>
            <p:nvPr/>
          </p:nvSpPr>
          <p:spPr bwMode="auto">
            <a:xfrm>
              <a:off x="1467" y="2928"/>
              <a:ext cx="116" cy="126"/>
            </a:xfrm>
            <a:prstGeom prst="ellipse">
              <a:avLst/>
            </a:prstGeom>
            <a:solidFill>
              <a:srgbClr val="2202E9"/>
            </a:solidFill>
            <a:ln w="12700">
              <a:solidFill>
                <a:schemeClr val="tx1"/>
              </a:solidFill>
              <a:round/>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21549" name="Oval 8"/>
            <p:cNvSpPr>
              <a:spLocks noChangeArrowheads="1"/>
            </p:cNvSpPr>
            <p:nvPr/>
          </p:nvSpPr>
          <p:spPr bwMode="auto">
            <a:xfrm>
              <a:off x="1600" y="2928"/>
              <a:ext cx="116" cy="126"/>
            </a:xfrm>
            <a:prstGeom prst="ellipse">
              <a:avLst/>
            </a:prstGeom>
            <a:solidFill>
              <a:srgbClr val="2202E9"/>
            </a:solidFill>
            <a:ln w="12700">
              <a:solidFill>
                <a:schemeClr val="tx1"/>
              </a:solidFill>
              <a:round/>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21550" name="Oval 9"/>
            <p:cNvSpPr>
              <a:spLocks noChangeArrowheads="1"/>
            </p:cNvSpPr>
            <p:nvPr/>
          </p:nvSpPr>
          <p:spPr bwMode="auto">
            <a:xfrm>
              <a:off x="1733" y="2928"/>
              <a:ext cx="115" cy="126"/>
            </a:xfrm>
            <a:prstGeom prst="ellipse">
              <a:avLst/>
            </a:prstGeom>
            <a:solidFill>
              <a:srgbClr val="2202E9"/>
            </a:solidFill>
            <a:ln w="12700">
              <a:solidFill>
                <a:schemeClr val="tx1"/>
              </a:solidFill>
              <a:round/>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21551" name="Oval 10"/>
            <p:cNvSpPr>
              <a:spLocks noChangeArrowheads="1"/>
            </p:cNvSpPr>
            <p:nvPr/>
          </p:nvSpPr>
          <p:spPr bwMode="auto">
            <a:xfrm>
              <a:off x="1867" y="2928"/>
              <a:ext cx="114" cy="126"/>
            </a:xfrm>
            <a:prstGeom prst="ellipse">
              <a:avLst/>
            </a:prstGeom>
            <a:solidFill>
              <a:srgbClr val="2202E9"/>
            </a:solidFill>
            <a:ln w="12700">
              <a:solidFill>
                <a:schemeClr val="tx1"/>
              </a:solidFill>
              <a:round/>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21552" name="Oval 11"/>
            <p:cNvSpPr>
              <a:spLocks noChangeArrowheads="1"/>
            </p:cNvSpPr>
            <p:nvPr/>
          </p:nvSpPr>
          <p:spPr bwMode="auto">
            <a:xfrm>
              <a:off x="1999" y="2928"/>
              <a:ext cx="116" cy="126"/>
            </a:xfrm>
            <a:prstGeom prst="ellipse">
              <a:avLst/>
            </a:prstGeom>
            <a:solidFill>
              <a:srgbClr val="2202E9"/>
            </a:solidFill>
            <a:ln w="12700">
              <a:solidFill>
                <a:schemeClr val="tx1"/>
              </a:solidFill>
              <a:round/>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21553" name="Oval 12"/>
            <p:cNvSpPr>
              <a:spLocks noChangeArrowheads="1"/>
            </p:cNvSpPr>
            <p:nvPr/>
          </p:nvSpPr>
          <p:spPr bwMode="auto">
            <a:xfrm>
              <a:off x="2131" y="2928"/>
              <a:ext cx="116" cy="126"/>
            </a:xfrm>
            <a:prstGeom prst="ellipse">
              <a:avLst/>
            </a:prstGeom>
            <a:solidFill>
              <a:srgbClr val="2202E9"/>
            </a:solidFill>
            <a:ln w="12700">
              <a:solidFill>
                <a:schemeClr val="tx1"/>
              </a:solidFill>
              <a:round/>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21554" name="Oval 13"/>
            <p:cNvSpPr>
              <a:spLocks noChangeArrowheads="1"/>
            </p:cNvSpPr>
            <p:nvPr/>
          </p:nvSpPr>
          <p:spPr bwMode="auto">
            <a:xfrm>
              <a:off x="2263" y="2928"/>
              <a:ext cx="117" cy="126"/>
            </a:xfrm>
            <a:prstGeom prst="ellipse">
              <a:avLst/>
            </a:prstGeom>
            <a:solidFill>
              <a:srgbClr val="2202E9"/>
            </a:solidFill>
            <a:ln w="12700">
              <a:solidFill>
                <a:schemeClr val="tx1"/>
              </a:solidFill>
              <a:round/>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21555" name="Oval 14"/>
            <p:cNvSpPr>
              <a:spLocks noChangeArrowheads="1"/>
            </p:cNvSpPr>
            <p:nvPr/>
          </p:nvSpPr>
          <p:spPr bwMode="auto">
            <a:xfrm>
              <a:off x="2396" y="2928"/>
              <a:ext cx="117" cy="126"/>
            </a:xfrm>
            <a:prstGeom prst="ellipse">
              <a:avLst/>
            </a:prstGeom>
            <a:solidFill>
              <a:srgbClr val="2202E9"/>
            </a:solidFill>
            <a:ln w="12700">
              <a:solidFill>
                <a:schemeClr val="tx1"/>
              </a:solidFill>
              <a:round/>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21556" name="Oval 15"/>
            <p:cNvSpPr>
              <a:spLocks noChangeArrowheads="1"/>
            </p:cNvSpPr>
            <p:nvPr/>
          </p:nvSpPr>
          <p:spPr bwMode="auto">
            <a:xfrm>
              <a:off x="2529" y="2928"/>
              <a:ext cx="116" cy="126"/>
            </a:xfrm>
            <a:prstGeom prst="ellipse">
              <a:avLst/>
            </a:prstGeom>
            <a:solidFill>
              <a:srgbClr val="2202E9"/>
            </a:solidFill>
            <a:ln w="12700">
              <a:solidFill>
                <a:schemeClr val="tx1"/>
              </a:solidFill>
              <a:round/>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21557" name="Oval 16"/>
            <p:cNvSpPr>
              <a:spLocks noChangeArrowheads="1"/>
            </p:cNvSpPr>
            <p:nvPr/>
          </p:nvSpPr>
          <p:spPr bwMode="auto">
            <a:xfrm>
              <a:off x="2663" y="2928"/>
              <a:ext cx="116" cy="126"/>
            </a:xfrm>
            <a:prstGeom prst="ellipse">
              <a:avLst/>
            </a:prstGeom>
            <a:solidFill>
              <a:srgbClr val="2202E9"/>
            </a:solidFill>
            <a:ln w="12700">
              <a:solidFill>
                <a:schemeClr val="tx1"/>
              </a:solidFill>
              <a:round/>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21558" name="Oval 17"/>
            <p:cNvSpPr>
              <a:spLocks noChangeArrowheads="1"/>
            </p:cNvSpPr>
            <p:nvPr/>
          </p:nvSpPr>
          <p:spPr bwMode="auto">
            <a:xfrm>
              <a:off x="2795" y="2928"/>
              <a:ext cx="116" cy="126"/>
            </a:xfrm>
            <a:prstGeom prst="ellipse">
              <a:avLst/>
            </a:prstGeom>
            <a:solidFill>
              <a:srgbClr val="2202E9"/>
            </a:solidFill>
            <a:ln w="12700">
              <a:solidFill>
                <a:schemeClr val="tx1"/>
              </a:solidFill>
              <a:round/>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21559" name="Oval 18"/>
            <p:cNvSpPr>
              <a:spLocks noChangeArrowheads="1"/>
            </p:cNvSpPr>
            <p:nvPr/>
          </p:nvSpPr>
          <p:spPr bwMode="auto">
            <a:xfrm>
              <a:off x="2927" y="2928"/>
              <a:ext cx="116" cy="126"/>
            </a:xfrm>
            <a:prstGeom prst="ellipse">
              <a:avLst/>
            </a:prstGeom>
            <a:solidFill>
              <a:srgbClr val="2202E9"/>
            </a:solidFill>
            <a:ln w="12700">
              <a:solidFill>
                <a:schemeClr val="tx1"/>
              </a:solidFill>
              <a:round/>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21560" name="Oval 19"/>
            <p:cNvSpPr>
              <a:spLocks noChangeArrowheads="1"/>
            </p:cNvSpPr>
            <p:nvPr/>
          </p:nvSpPr>
          <p:spPr bwMode="auto">
            <a:xfrm>
              <a:off x="3060" y="2928"/>
              <a:ext cx="116" cy="126"/>
            </a:xfrm>
            <a:prstGeom prst="ellipse">
              <a:avLst/>
            </a:prstGeom>
            <a:solidFill>
              <a:srgbClr val="2202E9"/>
            </a:solidFill>
            <a:ln w="12700">
              <a:solidFill>
                <a:schemeClr val="tx1"/>
              </a:solidFill>
              <a:round/>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21561" name="Oval 20"/>
            <p:cNvSpPr>
              <a:spLocks noChangeArrowheads="1"/>
            </p:cNvSpPr>
            <p:nvPr/>
          </p:nvSpPr>
          <p:spPr bwMode="auto">
            <a:xfrm>
              <a:off x="3193" y="2928"/>
              <a:ext cx="115" cy="126"/>
            </a:xfrm>
            <a:prstGeom prst="ellipse">
              <a:avLst/>
            </a:prstGeom>
            <a:solidFill>
              <a:srgbClr val="2202E9"/>
            </a:solidFill>
            <a:ln w="12700">
              <a:solidFill>
                <a:schemeClr val="tx1"/>
              </a:solidFill>
              <a:round/>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21562" name="Oval 21"/>
            <p:cNvSpPr>
              <a:spLocks noChangeArrowheads="1"/>
            </p:cNvSpPr>
            <p:nvPr/>
          </p:nvSpPr>
          <p:spPr bwMode="auto">
            <a:xfrm>
              <a:off x="3327" y="2928"/>
              <a:ext cx="114" cy="126"/>
            </a:xfrm>
            <a:prstGeom prst="ellipse">
              <a:avLst/>
            </a:prstGeom>
            <a:solidFill>
              <a:srgbClr val="2202E9"/>
            </a:solidFill>
            <a:ln w="12700">
              <a:solidFill>
                <a:schemeClr val="tx1"/>
              </a:solidFill>
              <a:round/>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21563" name="Oval 22"/>
            <p:cNvSpPr>
              <a:spLocks noChangeArrowheads="1"/>
            </p:cNvSpPr>
            <p:nvPr/>
          </p:nvSpPr>
          <p:spPr bwMode="auto">
            <a:xfrm>
              <a:off x="3459" y="2928"/>
              <a:ext cx="116" cy="126"/>
            </a:xfrm>
            <a:prstGeom prst="ellipse">
              <a:avLst/>
            </a:prstGeom>
            <a:solidFill>
              <a:srgbClr val="2202E9"/>
            </a:solidFill>
            <a:ln w="12700">
              <a:solidFill>
                <a:schemeClr val="tx1"/>
              </a:solidFill>
              <a:round/>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21564" name="Oval 23"/>
            <p:cNvSpPr>
              <a:spLocks noChangeArrowheads="1"/>
            </p:cNvSpPr>
            <p:nvPr/>
          </p:nvSpPr>
          <p:spPr bwMode="auto">
            <a:xfrm>
              <a:off x="3591" y="2928"/>
              <a:ext cx="116" cy="126"/>
            </a:xfrm>
            <a:prstGeom prst="ellipse">
              <a:avLst/>
            </a:prstGeom>
            <a:solidFill>
              <a:srgbClr val="2202E9"/>
            </a:solidFill>
            <a:ln w="12700">
              <a:solidFill>
                <a:schemeClr val="tx1"/>
              </a:solidFill>
              <a:round/>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21565" name="Oval 24"/>
            <p:cNvSpPr>
              <a:spLocks noChangeArrowheads="1"/>
            </p:cNvSpPr>
            <p:nvPr/>
          </p:nvSpPr>
          <p:spPr bwMode="auto">
            <a:xfrm>
              <a:off x="3724" y="2928"/>
              <a:ext cx="116" cy="126"/>
            </a:xfrm>
            <a:prstGeom prst="ellipse">
              <a:avLst/>
            </a:prstGeom>
            <a:solidFill>
              <a:srgbClr val="2202E9"/>
            </a:solidFill>
            <a:ln w="12700">
              <a:solidFill>
                <a:schemeClr val="tx1"/>
              </a:solidFill>
              <a:round/>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21566" name="Oval 25"/>
            <p:cNvSpPr>
              <a:spLocks noChangeArrowheads="1"/>
            </p:cNvSpPr>
            <p:nvPr/>
          </p:nvSpPr>
          <p:spPr bwMode="auto">
            <a:xfrm>
              <a:off x="3857" y="2928"/>
              <a:ext cx="116" cy="126"/>
            </a:xfrm>
            <a:prstGeom prst="ellipse">
              <a:avLst/>
            </a:prstGeom>
            <a:solidFill>
              <a:srgbClr val="2202E9"/>
            </a:solidFill>
            <a:ln w="12700">
              <a:solidFill>
                <a:schemeClr val="tx1"/>
              </a:solidFill>
              <a:round/>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21567" name="Oval 26"/>
            <p:cNvSpPr>
              <a:spLocks noChangeArrowheads="1"/>
            </p:cNvSpPr>
            <p:nvPr/>
          </p:nvSpPr>
          <p:spPr bwMode="auto">
            <a:xfrm>
              <a:off x="3991" y="2928"/>
              <a:ext cx="114" cy="126"/>
            </a:xfrm>
            <a:prstGeom prst="ellipse">
              <a:avLst/>
            </a:prstGeom>
            <a:solidFill>
              <a:srgbClr val="2202E9"/>
            </a:solidFill>
            <a:ln w="12700">
              <a:solidFill>
                <a:schemeClr val="tx1"/>
              </a:solidFill>
              <a:round/>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21568" name="Oval 27"/>
            <p:cNvSpPr>
              <a:spLocks noChangeArrowheads="1"/>
            </p:cNvSpPr>
            <p:nvPr/>
          </p:nvSpPr>
          <p:spPr bwMode="auto">
            <a:xfrm>
              <a:off x="4123" y="2928"/>
              <a:ext cx="116" cy="126"/>
            </a:xfrm>
            <a:prstGeom prst="ellipse">
              <a:avLst/>
            </a:prstGeom>
            <a:solidFill>
              <a:srgbClr val="2202E9"/>
            </a:solidFill>
            <a:ln w="12700">
              <a:solidFill>
                <a:schemeClr val="tx1"/>
              </a:solidFill>
              <a:round/>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21569" name="Oval 28"/>
            <p:cNvSpPr>
              <a:spLocks noChangeArrowheads="1"/>
            </p:cNvSpPr>
            <p:nvPr/>
          </p:nvSpPr>
          <p:spPr bwMode="auto">
            <a:xfrm>
              <a:off x="4255" y="2928"/>
              <a:ext cx="116" cy="126"/>
            </a:xfrm>
            <a:prstGeom prst="ellipse">
              <a:avLst/>
            </a:prstGeom>
            <a:solidFill>
              <a:srgbClr val="2202E9"/>
            </a:solidFill>
            <a:ln w="12700">
              <a:solidFill>
                <a:schemeClr val="tx1"/>
              </a:solidFill>
              <a:round/>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21570" name="Line 29"/>
            <p:cNvSpPr>
              <a:spLocks noChangeShapeType="1"/>
            </p:cNvSpPr>
            <p:nvPr/>
          </p:nvSpPr>
          <p:spPr bwMode="auto">
            <a:xfrm flipV="1">
              <a:off x="1255" y="3068"/>
              <a:ext cx="0" cy="204"/>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71" name="Line 30"/>
            <p:cNvSpPr>
              <a:spLocks noChangeShapeType="1"/>
            </p:cNvSpPr>
            <p:nvPr/>
          </p:nvSpPr>
          <p:spPr bwMode="auto">
            <a:xfrm flipV="1">
              <a:off x="1388" y="3068"/>
              <a:ext cx="0" cy="204"/>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72" name="Line 31"/>
            <p:cNvSpPr>
              <a:spLocks noChangeShapeType="1"/>
            </p:cNvSpPr>
            <p:nvPr/>
          </p:nvSpPr>
          <p:spPr bwMode="auto">
            <a:xfrm flipV="1">
              <a:off x="1521" y="3068"/>
              <a:ext cx="0" cy="204"/>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73" name="Line 32"/>
            <p:cNvSpPr>
              <a:spLocks noChangeShapeType="1"/>
            </p:cNvSpPr>
            <p:nvPr/>
          </p:nvSpPr>
          <p:spPr bwMode="auto">
            <a:xfrm flipV="1">
              <a:off x="1655" y="3068"/>
              <a:ext cx="0" cy="204"/>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74" name="Line 33"/>
            <p:cNvSpPr>
              <a:spLocks noChangeShapeType="1"/>
            </p:cNvSpPr>
            <p:nvPr/>
          </p:nvSpPr>
          <p:spPr bwMode="auto">
            <a:xfrm flipV="1">
              <a:off x="1787" y="3068"/>
              <a:ext cx="0" cy="204"/>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75" name="Line 34"/>
            <p:cNvSpPr>
              <a:spLocks noChangeShapeType="1"/>
            </p:cNvSpPr>
            <p:nvPr/>
          </p:nvSpPr>
          <p:spPr bwMode="auto">
            <a:xfrm flipV="1">
              <a:off x="1919" y="3068"/>
              <a:ext cx="0" cy="204"/>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76" name="Line 35"/>
            <p:cNvSpPr>
              <a:spLocks noChangeShapeType="1"/>
            </p:cNvSpPr>
            <p:nvPr/>
          </p:nvSpPr>
          <p:spPr bwMode="auto">
            <a:xfrm flipV="1">
              <a:off x="2052" y="3068"/>
              <a:ext cx="0" cy="204"/>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77" name="Line 36"/>
            <p:cNvSpPr>
              <a:spLocks noChangeShapeType="1"/>
            </p:cNvSpPr>
            <p:nvPr/>
          </p:nvSpPr>
          <p:spPr bwMode="auto">
            <a:xfrm flipV="1">
              <a:off x="2185" y="3068"/>
              <a:ext cx="0" cy="204"/>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78" name="Line 37"/>
            <p:cNvSpPr>
              <a:spLocks noChangeShapeType="1"/>
            </p:cNvSpPr>
            <p:nvPr/>
          </p:nvSpPr>
          <p:spPr bwMode="auto">
            <a:xfrm flipV="1">
              <a:off x="2319" y="3068"/>
              <a:ext cx="0" cy="204"/>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79" name="Line 38"/>
            <p:cNvSpPr>
              <a:spLocks noChangeShapeType="1"/>
            </p:cNvSpPr>
            <p:nvPr/>
          </p:nvSpPr>
          <p:spPr bwMode="auto">
            <a:xfrm flipV="1">
              <a:off x="2451" y="3068"/>
              <a:ext cx="0" cy="204"/>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80" name="Line 39"/>
            <p:cNvSpPr>
              <a:spLocks noChangeShapeType="1"/>
            </p:cNvSpPr>
            <p:nvPr/>
          </p:nvSpPr>
          <p:spPr bwMode="auto">
            <a:xfrm flipV="1">
              <a:off x="2583" y="3068"/>
              <a:ext cx="0" cy="204"/>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81" name="Line 40"/>
            <p:cNvSpPr>
              <a:spLocks noChangeShapeType="1"/>
            </p:cNvSpPr>
            <p:nvPr/>
          </p:nvSpPr>
          <p:spPr bwMode="auto">
            <a:xfrm flipV="1">
              <a:off x="2716" y="3068"/>
              <a:ext cx="0" cy="204"/>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82" name="Line 41"/>
            <p:cNvSpPr>
              <a:spLocks noChangeShapeType="1"/>
            </p:cNvSpPr>
            <p:nvPr/>
          </p:nvSpPr>
          <p:spPr bwMode="auto">
            <a:xfrm flipV="1">
              <a:off x="2855" y="3068"/>
              <a:ext cx="0" cy="204"/>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83" name="Line 42"/>
            <p:cNvSpPr>
              <a:spLocks noChangeShapeType="1"/>
            </p:cNvSpPr>
            <p:nvPr/>
          </p:nvSpPr>
          <p:spPr bwMode="auto">
            <a:xfrm flipV="1">
              <a:off x="2988" y="3068"/>
              <a:ext cx="0" cy="204"/>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84" name="Line 43"/>
            <p:cNvSpPr>
              <a:spLocks noChangeShapeType="1"/>
            </p:cNvSpPr>
            <p:nvPr/>
          </p:nvSpPr>
          <p:spPr bwMode="auto">
            <a:xfrm flipV="1">
              <a:off x="3120" y="3068"/>
              <a:ext cx="0" cy="204"/>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85" name="Line 44"/>
            <p:cNvSpPr>
              <a:spLocks noChangeShapeType="1"/>
            </p:cNvSpPr>
            <p:nvPr/>
          </p:nvSpPr>
          <p:spPr bwMode="auto">
            <a:xfrm flipV="1">
              <a:off x="3253" y="3068"/>
              <a:ext cx="0" cy="204"/>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86" name="Line 45"/>
            <p:cNvSpPr>
              <a:spLocks noChangeShapeType="1"/>
            </p:cNvSpPr>
            <p:nvPr/>
          </p:nvSpPr>
          <p:spPr bwMode="auto">
            <a:xfrm flipV="1">
              <a:off x="3387" y="3068"/>
              <a:ext cx="0" cy="204"/>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87" name="Line 46"/>
            <p:cNvSpPr>
              <a:spLocks noChangeShapeType="1"/>
            </p:cNvSpPr>
            <p:nvPr/>
          </p:nvSpPr>
          <p:spPr bwMode="auto">
            <a:xfrm flipV="1">
              <a:off x="3519" y="3068"/>
              <a:ext cx="0" cy="204"/>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88" name="Line 47"/>
            <p:cNvSpPr>
              <a:spLocks noChangeShapeType="1"/>
            </p:cNvSpPr>
            <p:nvPr/>
          </p:nvSpPr>
          <p:spPr bwMode="auto">
            <a:xfrm flipV="1">
              <a:off x="3652" y="3068"/>
              <a:ext cx="0" cy="204"/>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89" name="Line 48"/>
            <p:cNvSpPr>
              <a:spLocks noChangeShapeType="1"/>
            </p:cNvSpPr>
            <p:nvPr/>
          </p:nvSpPr>
          <p:spPr bwMode="auto">
            <a:xfrm flipV="1">
              <a:off x="3785" y="3068"/>
              <a:ext cx="0" cy="204"/>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90" name="Line 49"/>
            <p:cNvSpPr>
              <a:spLocks noChangeShapeType="1"/>
            </p:cNvSpPr>
            <p:nvPr/>
          </p:nvSpPr>
          <p:spPr bwMode="auto">
            <a:xfrm flipV="1">
              <a:off x="3923" y="3068"/>
              <a:ext cx="0" cy="204"/>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91" name="Line 50"/>
            <p:cNvSpPr>
              <a:spLocks noChangeShapeType="1"/>
            </p:cNvSpPr>
            <p:nvPr/>
          </p:nvSpPr>
          <p:spPr bwMode="auto">
            <a:xfrm flipV="1">
              <a:off x="4056" y="3068"/>
              <a:ext cx="0" cy="204"/>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92" name="Line 51"/>
            <p:cNvSpPr>
              <a:spLocks noChangeShapeType="1"/>
            </p:cNvSpPr>
            <p:nvPr/>
          </p:nvSpPr>
          <p:spPr bwMode="auto">
            <a:xfrm flipV="1">
              <a:off x="4189" y="3068"/>
              <a:ext cx="0" cy="204"/>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93" name="Line 52"/>
            <p:cNvSpPr>
              <a:spLocks noChangeShapeType="1"/>
            </p:cNvSpPr>
            <p:nvPr/>
          </p:nvSpPr>
          <p:spPr bwMode="auto">
            <a:xfrm flipV="1">
              <a:off x="4323" y="3068"/>
              <a:ext cx="0" cy="204"/>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wrap="none" anchor="ctr"/>
            <a:lstStyle/>
            <a:p>
              <a:endParaRPr lang="en-US"/>
            </a:p>
          </p:txBody>
        </p:sp>
      </p:grpSp>
      <p:sp>
        <p:nvSpPr>
          <p:cNvPr id="21508" name="Rectangle 53"/>
          <p:cNvSpPr>
            <a:spLocks noChangeArrowheads="1"/>
          </p:cNvSpPr>
          <p:nvPr/>
        </p:nvSpPr>
        <p:spPr bwMode="auto">
          <a:xfrm>
            <a:off x="6024564" y="3068639"/>
            <a:ext cx="374332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r>
              <a:rPr lang="ka-GE" altLang="en-US" sz="1400" b="1" baseline="0">
                <a:solidFill>
                  <a:srgbClr val="FF0000"/>
                </a:solidFill>
                <a:latin typeface="Sylfaen" panose="010A0502050306030303" pitchFamily="18" charset="0"/>
              </a:rPr>
              <a:t>ლიმიტირებულად მცირე კონტაქტის ზონა, შემცირებული ნალექ გამძლეობა, შემცირებული აქტივობა</a:t>
            </a:r>
            <a:endParaRPr lang="it-IT" altLang="en-US" sz="1400" b="1" baseline="0">
              <a:solidFill>
                <a:srgbClr val="FF0000"/>
              </a:solidFill>
              <a:latin typeface="Sylfaen" panose="010A0502050306030303" pitchFamily="18" charset="0"/>
            </a:endParaRPr>
          </a:p>
        </p:txBody>
      </p:sp>
      <p:grpSp>
        <p:nvGrpSpPr>
          <p:cNvPr id="21509" name="Group 54"/>
          <p:cNvGrpSpPr>
            <a:grpSpLocks/>
          </p:cNvGrpSpPr>
          <p:nvPr/>
        </p:nvGrpSpPr>
        <p:grpSpPr bwMode="auto">
          <a:xfrm>
            <a:off x="3048000" y="1412875"/>
            <a:ext cx="6592888" cy="1481138"/>
            <a:chOff x="934" y="1584"/>
            <a:chExt cx="4153" cy="933"/>
          </a:xfrm>
        </p:grpSpPr>
        <p:sp>
          <p:nvSpPr>
            <p:cNvPr id="21522" name="Line 55"/>
            <p:cNvSpPr>
              <a:spLocks noChangeShapeType="1"/>
            </p:cNvSpPr>
            <p:nvPr/>
          </p:nvSpPr>
          <p:spPr bwMode="auto">
            <a:xfrm>
              <a:off x="934" y="2281"/>
              <a:ext cx="3134" cy="0"/>
            </a:xfrm>
            <a:prstGeom prst="line">
              <a:avLst/>
            </a:prstGeom>
            <a:noFill/>
            <a:ln w="50800">
              <a:solidFill>
                <a:srgbClr val="00FF66"/>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21523" name="Oval 56"/>
            <p:cNvSpPr>
              <a:spLocks noChangeArrowheads="1"/>
            </p:cNvSpPr>
            <p:nvPr/>
          </p:nvSpPr>
          <p:spPr bwMode="auto">
            <a:xfrm>
              <a:off x="1018" y="1905"/>
              <a:ext cx="344" cy="372"/>
            </a:xfrm>
            <a:prstGeom prst="ellipse">
              <a:avLst/>
            </a:prstGeom>
            <a:solidFill>
              <a:srgbClr val="2202E9"/>
            </a:solidFill>
            <a:ln w="12700">
              <a:solidFill>
                <a:schemeClr val="tx1"/>
              </a:solidFill>
              <a:round/>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21524" name="Oval 57"/>
            <p:cNvSpPr>
              <a:spLocks noChangeArrowheads="1"/>
            </p:cNvSpPr>
            <p:nvPr/>
          </p:nvSpPr>
          <p:spPr bwMode="auto">
            <a:xfrm>
              <a:off x="1381" y="1905"/>
              <a:ext cx="343" cy="372"/>
            </a:xfrm>
            <a:prstGeom prst="ellipse">
              <a:avLst/>
            </a:prstGeom>
            <a:solidFill>
              <a:srgbClr val="2202E9"/>
            </a:solidFill>
            <a:ln w="12700">
              <a:solidFill>
                <a:schemeClr val="tx1"/>
              </a:solidFill>
              <a:round/>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21525" name="Oval 58"/>
            <p:cNvSpPr>
              <a:spLocks noChangeArrowheads="1"/>
            </p:cNvSpPr>
            <p:nvPr/>
          </p:nvSpPr>
          <p:spPr bwMode="auto">
            <a:xfrm>
              <a:off x="1758" y="1905"/>
              <a:ext cx="343" cy="372"/>
            </a:xfrm>
            <a:prstGeom prst="ellipse">
              <a:avLst/>
            </a:prstGeom>
            <a:solidFill>
              <a:srgbClr val="2202E9"/>
            </a:solidFill>
            <a:ln w="12700">
              <a:solidFill>
                <a:schemeClr val="tx1"/>
              </a:solidFill>
              <a:round/>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21526" name="Oval 59"/>
            <p:cNvSpPr>
              <a:spLocks noChangeArrowheads="1"/>
            </p:cNvSpPr>
            <p:nvPr/>
          </p:nvSpPr>
          <p:spPr bwMode="auto">
            <a:xfrm>
              <a:off x="2128" y="1905"/>
              <a:ext cx="343" cy="372"/>
            </a:xfrm>
            <a:prstGeom prst="ellipse">
              <a:avLst/>
            </a:prstGeom>
            <a:solidFill>
              <a:srgbClr val="2202E9"/>
            </a:solidFill>
            <a:ln w="12700">
              <a:solidFill>
                <a:schemeClr val="tx1"/>
              </a:solidFill>
              <a:round/>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21527" name="Oval 60"/>
            <p:cNvSpPr>
              <a:spLocks noChangeArrowheads="1"/>
            </p:cNvSpPr>
            <p:nvPr/>
          </p:nvSpPr>
          <p:spPr bwMode="auto">
            <a:xfrm>
              <a:off x="2507" y="1905"/>
              <a:ext cx="344" cy="372"/>
            </a:xfrm>
            <a:prstGeom prst="ellipse">
              <a:avLst/>
            </a:prstGeom>
            <a:solidFill>
              <a:srgbClr val="2202E9"/>
            </a:solidFill>
            <a:ln w="12700">
              <a:solidFill>
                <a:schemeClr val="tx1"/>
              </a:solidFill>
              <a:round/>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21528" name="Oval 61"/>
            <p:cNvSpPr>
              <a:spLocks noChangeArrowheads="1"/>
            </p:cNvSpPr>
            <p:nvPr/>
          </p:nvSpPr>
          <p:spPr bwMode="auto">
            <a:xfrm>
              <a:off x="2887" y="1905"/>
              <a:ext cx="343" cy="372"/>
            </a:xfrm>
            <a:prstGeom prst="ellipse">
              <a:avLst/>
            </a:prstGeom>
            <a:solidFill>
              <a:srgbClr val="2202E9"/>
            </a:solidFill>
            <a:ln w="12700">
              <a:solidFill>
                <a:schemeClr val="tx1"/>
              </a:solidFill>
              <a:round/>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21529" name="Oval 62"/>
            <p:cNvSpPr>
              <a:spLocks noChangeArrowheads="1"/>
            </p:cNvSpPr>
            <p:nvPr/>
          </p:nvSpPr>
          <p:spPr bwMode="auto">
            <a:xfrm>
              <a:off x="3623" y="1905"/>
              <a:ext cx="344" cy="372"/>
            </a:xfrm>
            <a:prstGeom prst="ellipse">
              <a:avLst/>
            </a:prstGeom>
            <a:solidFill>
              <a:srgbClr val="2202E9"/>
            </a:solidFill>
            <a:ln w="12700">
              <a:solidFill>
                <a:schemeClr val="tx1"/>
              </a:solidFill>
              <a:round/>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21530" name="Oval 63"/>
            <p:cNvSpPr>
              <a:spLocks noChangeArrowheads="1"/>
            </p:cNvSpPr>
            <p:nvPr/>
          </p:nvSpPr>
          <p:spPr bwMode="auto">
            <a:xfrm>
              <a:off x="3256" y="1905"/>
              <a:ext cx="343" cy="372"/>
            </a:xfrm>
            <a:prstGeom prst="ellipse">
              <a:avLst/>
            </a:prstGeom>
            <a:solidFill>
              <a:srgbClr val="2202E9"/>
            </a:solidFill>
            <a:ln w="12700">
              <a:solidFill>
                <a:schemeClr val="tx1"/>
              </a:solidFill>
              <a:round/>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21531" name="Line 64"/>
            <p:cNvSpPr>
              <a:spLocks noChangeShapeType="1"/>
            </p:cNvSpPr>
            <p:nvPr/>
          </p:nvSpPr>
          <p:spPr bwMode="auto">
            <a:xfrm flipV="1">
              <a:off x="1184" y="2277"/>
              <a:ext cx="0" cy="204"/>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32" name="Line 65"/>
            <p:cNvSpPr>
              <a:spLocks noChangeShapeType="1"/>
            </p:cNvSpPr>
            <p:nvPr/>
          </p:nvSpPr>
          <p:spPr bwMode="auto">
            <a:xfrm flipV="1">
              <a:off x="1548" y="2277"/>
              <a:ext cx="0" cy="204"/>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33" name="Line 66"/>
            <p:cNvSpPr>
              <a:spLocks noChangeShapeType="1"/>
            </p:cNvSpPr>
            <p:nvPr/>
          </p:nvSpPr>
          <p:spPr bwMode="auto">
            <a:xfrm flipV="1">
              <a:off x="1928" y="2277"/>
              <a:ext cx="0" cy="204"/>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34" name="Line 67"/>
            <p:cNvSpPr>
              <a:spLocks noChangeShapeType="1"/>
            </p:cNvSpPr>
            <p:nvPr/>
          </p:nvSpPr>
          <p:spPr bwMode="auto">
            <a:xfrm flipV="1">
              <a:off x="2291" y="2277"/>
              <a:ext cx="0" cy="204"/>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35" name="Line 68"/>
            <p:cNvSpPr>
              <a:spLocks noChangeShapeType="1"/>
            </p:cNvSpPr>
            <p:nvPr/>
          </p:nvSpPr>
          <p:spPr bwMode="auto">
            <a:xfrm flipV="1">
              <a:off x="2683" y="2277"/>
              <a:ext cx="0" cy="204"/>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36" name="Line 69"/>
            <p:cNvSpPr>
              <a:spLocks noChangeShapeType="1"/>
            </p:cNvSpPr>
            <p:nvPr/>
          </p:nvSpPr>
          <p:spPr bwMode="auto">
            <a:xfrm flipV="1">
              <a:off x="3060" y="2277"/>
              <a:ext cx="0" cy="204"/>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37" name="Line 70"/>
            <p:cNvSpPr>
              <a:spLocks noChangeShapeType="1"/>
            </p:cNvSpPr>
            <p:nvPr/>
          </p:nvSpPr>
          <p:spPr bwMode="auto">
            <a:xfrm flipV="1">
              <a:off x="3438" y="2277"/>
              <a:ext cx="0" cy="204"/>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38" name="Line 71"/>
            <p:cNvSpPr>
              <a:spLocks noChangeShapeType="1"/>
            </p:cNvSpPr>
            <p:nvPr/>
          </p:nvSpPr>
          <p:spPr bwMode="auto">
            <a:xfrm flipV="1">
              <a:off x="3812" y="2277"/>
              <a:ext cx="0" cy="204"/>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39" name="Rectangle 72"/>
            <p:cNvSpPr>
              <a:spLocks noChangeArrowheads="1"/>
            </p:cNvSpPr>
            <p:nvPr/>
          </p:nvSpPr>
          <p:spPr bwMode="auto">
            <a:xfrm>
              <a:off x="3850" y="1584"/>
              <a:ext cx="1203"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algn="ctr"/>
              <a:endParaRPr lang="it-IT" altLang="en-US" sz="1400" baseline="0">
                <a:latin typeface="Sylfaen" panose="010A0502050306030303" pitchFamily="18" charset="0"/>
              </a:endParaRPr>
            </a:p>
          </p:txBody>
        </p:sp>
        <p:sp>
          <p:nvSpPr>
            <p:cNvPr id="21540" name="Rectangle 73"/>
            <p:cNvSpPr>
              <a:spLocks noChangeArrowheads="1"/>
            </p:cNvSpPr>
            <p:nvPr/>
          </p:nvSpPr>
          <p:spPr bwMode="auto">
            <a:xfrm>
              <a:off x="3985" y="1816"/>
              <a:ext cx="1102" cy="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it-IT" altLang="en-US" sz="1200" baseline="0">
                <a:latin typeface="Sylfaen" panose="010A0502050306030303" pitchFamily="18" charset="0"/>
              </a:endParaRPr>
            </a:p>
          </p:txBody>
        </p:sp>
        <p:sp>
          <p:nvSpPr>
            <p:cNvPr id="21541" name="Rectangle 74"/>
            <p:cNvSpPr>
              <a:spLocks noChangeArrowheads="1"/>
            </p:cNvSpPr>
            <p:nvPr/>
          </p:nvSpPr>
          <p:spPr bwMode="auto">
            <a:xfrm>
              <a:off x="4429" y="2299"/>
              <a:ext cx="117" cy="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it-IT" altLang="en-US" sz="1200" baseline="0">
                <a:latin typeface="Sylfaen" panose="010A0502050306030303" pitchFamily="18" charset="0"/>
              </a:endParaRPr>
            </a:p>
          </p:txBody>
        </p:sp>
        <p:sp>
          <p:nvSpPr>
            <p:cNvPr id="21542" name="Line 75"/>
            <p:cNvSpPr>
              <a:spLocks noChangeShapeType="1"/>
            </p:cNvSpPr>
            <p:nvPr/>
          </p:nvSpPr>
          <p:spPr bwMode="auto">
            <a:xfrm flipH="1">
              <a:off x="3893" y="1780"/>
              <a:ext cx="108" cy="20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21543" name="Line 76"/>
            <p:cNvSpPr>
              <a:spLocks noChangeShapeType="1"/>
            </p:cNvSpPr>
            <p:nvPr/>
          </p:nvSpPr>
          <p:spPr bwMode="auto">
            <a:xfrm flipH="1">
              <a:off x="4092" y="2056"/>
              <a:ext cx="164" cy="214"/>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21544" name="Line 77"/>
            <p:cNvSpPr>
              <a:spLocks noChangeShapeType="1"/>
            </p:cNvSpPr>
            <p:nvPr/>
          </p:nvSpPr>
          <p:spPr bwMode="auto">
            <a:xfrm flipH="1">
              <a:off x="3836" y="2440"/>
              <a:ext cx="409" cy="7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grpSp>
      <p:sp>
        <p:nvSpPr>
          <p:cNvPr id="21510" name="AutoShape 78"/>
          <p:cNvSpPr>
            <a:spLocks noChangeArrowheads="1"/>
          </p:cNvSpPr>
          <p:nvPr/>
        </p:nvSpPr>
        <p:spPr bwMode="auto">
          <a:xfrm>
            <a:off x="1828800" y="5218113"/>
            <a:ext cx="8458200" cy="698500"/>
          </a:xfrm>
          <a:prstGeom prst="roundRect">
            <a:avLst>
              <a:gd name="adj" fmla="val 12449"/>
            </a:avLst>
          </a:prstGeom>
          <a:solidFill>
            <a:srgbClr val="66FF33"/>
          </a:solidFill>
          <a:ln w="12700">
            <a:solidFill>
              <a:schemeClr val="tx1"/>
            </a:solidFill>
            <a:round/>
            <a:headEnd/>
            <a:tailEnd/>
          </a:ln>
          <a:effectLst>
            <a:outerShdw dist="107763" dir="13500000" algn="ctr" rotWithShape="0">
              <a:schemeClr val="bg2"/>
            </a:outerShdw>
          </a:effec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21511" name="Rectangle 79"/>
          <p:cNvSpPr>
            <a:spLocks noChangeArrowheads="1"/>
          </p:cNvSpPr>
          <p:nvPr/>
        </p:nvSpPr>
        <p:spPr bwMode="auto">
          <a:xfrm>
            <a:off x="2430464" y="5427664"/>
            <a:ext cx="23701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r>
              <a:rPr lang="ka-GE" altLang="en-US" sz="1400" b="1" baseline="0">
                <a:solidFill>
                  <a:srgbClr val="2202E9"/>
                </a:solidFill>
                <a:latin typeface="Sylfaen" panose="010A0502050306030303" pitchFamily="18" charset="0"/>
              </a:rPr>
              <a:t>მცირე ზომის ნაწილაკები</a:t>
            </a:r>
            <a:endParaRPr lang="it-IT" altLang="en-US" sz="1400" b="1" i="1" baseline="0">
              <a:solidFill>
                <a:srgbClr val="2202E9"/>
              </a:solidFill>
              <a:latin typeface="Sylfaen" panose="010A0502050306030303" pitchFamily="18" charset="0"/>
            </a:endParaRPr>
          </a:p>
        </p:txBody>
      </p:sp>
      <p:sp>
        <p:nvSpPr>
          <p:cNvPr id="21512" name="AutoShape 80"/>
          <p:cNvSpPr>
            <a:spLocks noChangeArrowheads="1"/>
          </p:cNvSpPr>
          <p:nvPr/>
        </p:nvSpPr>
        <p:spPr bwMode="auto">
          <a:xfrm>
            <a:off x="5140325" y="5459414"/>
            <a:ext cx="668338" cy="274637"/>
          </a:xfrm>
          <a:prstGeom prst="rightArrow">
            <a:avLst>
              <a:gd name="adj1" fmla="val 50000"/>
              <a:gd name="adj2" fmla="val 121801"/>
            </a:avLst>
          </a:prstGeom>
          <a:solidFill>
            <a:srgbClr val="FF0000"/>
          </a:solidFill>
          <a:ln w="12700">
            <a:solidFill>
              <a:schemeClr val="tx1"/>
            </a:solidFill>
            <a:miter lim="800000"/>
            <a:headEnd/>
            <a:tailEnd/>
          </a:ln>
          <a:effectLst>
            <a:outerShdw dist="107763" dir="2700000" algn="ctr" rotWithShape="0">
              <a:schemeClr val="bg2"/>
            </a:outerShdw>
          </a:effec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21513" name="Rectangle 81"/>
          <p:cNvSpPr>
            <a:spLocks noChangeArrowheads="1"/>
          </p:cNvSpPr>
          <p:nvPr/>
        </p:nvSpPr>
        <p:spPr bwMode="auto">
          <a:xfrm>
            <a:off x="6024564" y="5211764"/>
            <a:ext cx="4033837"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r>
              <a:rPr lang="ka-GE" altLang="en-US" sz="1400" b="1" baseline="0">
                <a:solidFill>
                  <a:srgbClr val="2202E9"/>
                </a:solidFill>
                <a:latin typeface="Sylfaen" panose="010A0502050306030303" pitchFamily="18" charset="0"/>
              </a:rPr>
              <a:t>ზედაპირის ოპტიმალური დაფარვა მაქსიმალური მიმწეპებლობა გადიდებული აქტივობა</a:t>
            </a:r>
            <a:endParaRPr lang="it-IT" altLang="en-US" sz="1400" b="1" i="1" baseline="0">
              <a:solidFill>
                <a:srgbClr val="2202E9"/>
              </a:solidFill>
              <a:latin typeface="Sylfaen" panose="010A0502050306030303" pitchFamily="18" charset="0"/>
            </a:endParaRPr>
          </a:p>
        </p:txBody>
      </p:sp>
      <p:sp>
        <p:nvSpPr>
          <p:cNvPr id="21514" name="Text Box 83"/>
          <p:cNvSpPr txBox="1">
            <a:spLocks noChangeArrowheads="1"/>
          </p:cNvSpPr>
          <p:nvPr/>
        </p:nvSpPr>
        <p:spPr bwMode="auto">
          <a:xfrm>
            <a:off x="2854325" y="3205164"/>
            <a:ext cx="19446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spcBef>
                <a:spcPct val="50000"/>
              </a:spcBef>
            </a:pPr>
            <a:r>
              <a:rPr lang="ka-GE" altLang="en-US" sz="1200" b="1" baseline="0">
                <a:latin typeface="Sylfaen" panose="010A0502050306030303" pitchFamily="18" charset="0"/>
              </a:rPr>
              <a:t>ნაწილაკების დიდი ზომა</a:t>
            </a:r>
            <a:endParaRPr lang="en-US" altLang="en-US" sz="1200" b="1" baseline="0">
              <a:latin typeface="Sylfaen" panose="010A0502050306030303" pitchFamily="18" charset="0"/>
            </a:endParaRPr>
          </a:p>
        </p:txBody>
      </p:sp>
      <p:sp>
        <p:nvSpPr>
          <p:cNvPr id="21515" name="AutoShape 84"/>
          <p:cNvSpPr>
            <a:spLocks noChangeArrowheads="1"/>
          </p:cNvSpPr>
          <p:nvPr/>
        </p:nvSpPr>
        <p:spPr bwMode="auto">
          <a:xfrm>
            <a:off x="5087939" y="3284539"/>
            <a:ext cx="668337" cy="274637"/>
          </a:xfrm>
          <a:prstGeom prst="rightArrow">
            <a:avLst>
              <a:gd name="adj1" fmla="val 50000"/>
              <a:gd name="adj2" fmla="val 121800"/>
            </a:avLst>
          </a:prstGeom>
          <a:solidFill>
            <a:srgbClr val="FF0000"/>
          </a:solidFill>
          <a:ln w="12700">
            <a:solidFill>
              <a:schemeClr val="tx1"/>
            </a:solidFill>
            <a:miter lim="800000"/>
            <a:headEnd/>
            <a:tailEnd/>
          </a:ln>
          <a:effectLst>
            <a:outerShdw dist="107763" dir="2700000" algn="ctr" rotWithShape="0">
              <a:schemeClr val="bg2"/>
            </a:outerShdw>
          </a:effec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21516" name="Text Box 82"/>
          <p:cNvSpPr txBox="1">
            <a:spLocks noChangeArrowheads="1"/>
          </p:cNvSpPr>
          <p:nvPr/>
        </p:nvSpPr>
        <p:spPr bwMode="auto">
          <a:xfrm>
            <a:off x="8040688" y="1844676"/>
            <a:ext cx="15113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algn="ctr"/>
            <a:r>
              <a:rPr lang="ka-GE" altLang="en-US" sz="1400" b="1" baseline="0">
                <a:latin typeface="Sylfaen" panose="010A0502050306030303" pitchFamily="18" charset="0"/>
              </a:rPr>
              <a:t>ფოთლის ზედაპირი</a:t>
            </a:r>
            <a:endParaRPr lang="it-IT" altLang="en-US" sz="1400" b="1" baseline="0">
              <a:latin typeface="Sylfaen" panose="010A0502050306030303" pitchFamily="18" charset="0"/>
            </a:endParaRPr>
          </a:p>
        </p:txBody>
      </p:sp>
      <p:sp>
        <p:nvSpPr>
          <p:cNvPr id="21517" name="Text Box 82"/>
          <p:cNvSpPr txBox="1">
            <a:spLocks noChangeArrowheads="1"/>
          </p:cNvSpPr>
          <p:nvPr/>
        </p:nvSpPr>
        <p:spPr bwMode="auto">
          <a:xfrm>
            <a:off x="7391400" y="1196976"/>
            <a:ext cx="15113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algn="ctr"/>
            <a:r>
              <a:rPr lang="ka-GE" altLang="en-US" sz="1400" b="1" baseline="0">
                <a:latin typeface="Sylfaen" panose="010A0502050306030303" pitchFamily="18" charset="0"/>
              </a:rPr>
              <a:t>ნაწილაკების </a:t>
            </a:r>
          </a:p>
          <a:p>
            <a:pPr algn="ctr"/>
            <a:r>
              <a:rPr lang="ka-GE" altLang="en-US" sz="1400" b="1" baseline="0">
                <a:latin typeface="Sylfaen" panose="010A0502050306030303" pitchFamily="18" charset="0"/>
              </a:rPr>
              <a:t>ზომა</a:t>
            </a:r>
            <a:endParaRPr lang="it-IT" altLang="en-US" sz="1400" b="1" baseline="0">
              <a:latin typeface="Sylfaen" panose="010A0502050306030303" pitchFamily="18" charset="0"/>
            </a:endParaRPr>
          </a:p>
        </p:txBody>
      </p:sp>
      <p:sp>
        <p:nvSpPr>
          <p:cNvPr id="21518" name="Text Box 82"/>
          <p:cNvSpPr txBox="1">
            <a:spLocks noChangeArrowheads="1"/>
          </p:cNvSpPr>
          <p:nvPr/>
        </p:nvSpPr>
        <p:spPr bwMode="auto">
          <a:xfrm>
            <a:off x="8328026" y="2492376"/>
            <a:ext cx="16557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algn="ctr"/>
            <a:r>
              <a:rPr lang="it-IT" altLang="en-US" sz="1400" b="1" baseline="0">
                <a:latin typeface="Sylfaen" panose="010A0502050306030303" pitchFamily="18" charset="0"/>
              </a:rPr>
              <a:t>K</a:t>
            </a:r>
            <a:r>
              <a:rPr lang="ka-GE" altLang="en-US" sz="1400" b="1" baseline="0">
                <a:latin typeface="Sylfaen" panose="010A0502050306030303" pitchFamily="18" charset="0"/>
              </a:rPr>
              <a:t>კონტაქტის ზონა</a:t>
            </a:r>
            <a:endParaRPr lang="it-IT" altLang="en-US" sz="1400" b="1" baseline="0">
              <a:latin typeface="Sylfaen" panose="010A0502050306030303" pitchFamily="18" charset="0"/>
            </a:endParaRPr>
          </a:p>
        </p:txBody>
      </p:sp>
      <p:sp>
        <p:nvSpPr>
          <p:cNvPr id="21519" name="Rectangle 87"/>
          <p:cNvSpPr>
            <a:spLocks noChangeArrowheads="1"/>
          </p:cNvSpPr>
          <p:nvPr/>
        </p:nvSpPr>
        <p:spPr bwMode="auto">
          <a:xfrm>
            <a:off x="2930524" y="106363"/>
            <a:ext cx="6621463" cy="79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algn="ctr">
              <a:lnSpc>
                <a:spcPct val="90000"/>
              </a:lnSpc>
            </a:pPr>
            <a:r>
              <a:rPr lang="ka-GE" altLang="en-US" sz="3000" b="1" i="1" u="sng" baseline="0" dirty="0">
                <a:solidFill>
                  <a:schemeClr val="tx2"/>
                </a:solidFill>
                <a:latin typeface="Sylfaen" panose="010A0502050306030303" pitchFamily="18" charset="0"/>
              </a:rPr>
              <a:t>საუკეთესო გრანულომეტრულობა</a:t>
            </a:r>
            <a:endParaRPr lang="it-IT" altLang="en-US" sz="3000" b="1" i="1" baseline="0" dirty="0">
              <a:solidFill>
                <a:schemeClr val="tx2"/>
              </a:solidFill>
              <a:latin typeface="Sylfaen" panose="010A0502050306030303" pitchFamily="18" charset="0"/>
            </a:endParaRPr>
          </a:p>
        </p:txBody>
      </p:sp>
      <p:sp>
        <p:nvSpPr>
          <p:cNvPr id="21520" name="Rectangle 88"/>
          <p:cNvSpPr>
            <a:spLocks noChangeArrowheads="1"/>
          </p:cNvSpPr>
          <p:nvPr/>
        </p:nvSpPr>
        <p:spPr bwMode="auto">
          <a:xfrm>
            <a:off x="1905001" y="4191000"/>
            <a:ext cx="1851469" cy="36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r>
              <a:rPr lang="ka-GE" altLang="en-US" b="1" baseline="0" dirty="0">
                <a:solidFill>
                  <a:schemeClr val="tx2"/>
                </a:solidFill>
                <a:latin typeface="Sylfaen" panose="010A0502050306030303" pitchFamily="18" charset="0"/>
              </a:rPr>
              <a:t>ბორდოს ნარევი</a:t>
            </a:r>
            <a:endParaRPr lang="it-IT" altLang="en-US" b="1" i="1" u="sng" baseline="0" dirty="0">
              <a:solidFill>
                <a:schemeClr val="tx2"/>
              </a:solidFill>
              <a:latin typeface="Sylfaen" panose="010A0502050306030303" pitchFamily="18" charset="0"/>
            </a:endParaRPr>
          </a:p>
        </p:txBody>
      </p:sp>
      <p:sp>
        <p:nvSpPr>
          <p:cNvPr id="21521" name="Rectangle 89"/>
          <p:cNvSpPr>
            <a:spLocks noChangeArrowheads="1"/>
          </p:cNvSpPr>
          <p:nvPr/>
        </p:nvSpPr>
        <p:spPr bwMode="auto">
          <a:xfrm>
            <a:off x="1936751" y="1484314"/>
            <a:ext cx="19526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r>
              <a:rPr lang="ka-GE" altLang="en-US" i="1" baseline="0">
                <a:latin typeface="Sylfaen" panose="010A0502050306030303" pitchFamily="18" charset="0"/>
              </a:rPr>
              <a:t>შაბიამანი + კირი</a:t>
            </a:r>
            <a:endParaRPr lang="it-IT" altLang="en-US" i="1" baseline="0">
              <a:latin typeface="Sylfaen" panose="010A0502050306030303" pitchFamily="18" charset="0"/>
            </a:endParaRPr>
          </a:p>
        </p:txBody>
      </p:sp>
      <p:pic>
        <p:nvPicPr>
          <p:cNvPr id="90" name="Picture 3">
            <a:extLst>
              <a:ext uri="{FF2B5EF4-FFF2-40B4-BE49-F238E27FC236}">
                <a16:creationId xmlns:a16="http://schemas.microsoft.com/office/drawing/2014/main" id="{E53878B1-D4A7-4653-A4BB-08C34C8A878B}"/>
              </a:ext>
            </a:extLst>
          </p:cNvPr>
          <p:cNvPicPr>
            <a:picLocks noChangeAspect="1"/>
          </p:cNvPicPr>
          <p:nvPr/>
        </p:nvPicPr>
        <p:blipFill>
          <a:blip r:embed="rId3"/>
          <a:stretch>
            <a:fillRect/>
          </a:stretch>
        </p:blipFill>
        <p:spPr>
          <a:xfrm>
            <a:off x="9293499" y="84414"/>
            <a:ext cx="2752268" cy="1023950"/>
          </a:xfrm>
          <a:prstGeom prst="rect">
            <a:avLst/>
          </a:prstGeom>
        </p:spPr>
      </p:pic>
      <p:pic>
        <p:nvPicPr>
          <p:cNvPr id="91" name="Picture 1">
            <a:extLst>
              <a:ext uri="{FF2B5EF4-FFF2-40B4-BE49-F238E27FC236}">
                <a16:creationId xmlns:a16="http://schemas.microsoft.com/office/drawing/2014/main" id="{FFDD2A5E-3D96-4888-B450-CC7D5D57A9E3}"/>
              </a:ext>
            </a:extLst>
          </p:cNvPr>
          <p:cNvPicPr>
            <a:picLocks noChangeAspect="1"/>
          </p:cNvPicPr>
          <p:nvPr/>
        </p:nvPicPr>
        <p:blipFill>
          <a:blip r:embed="rId4"/>
          <a:stretch>
            <a:fillRect/>
          </a:stretch>
        </p:blipFill>
        <p:spPr>
          <a:xfrm>
            <a:off x="117070" y="75105"/>
            <a:ext cx="2579341" cy="996313"/>
          </a:xfrm>
          <a:prstGeom prst="rect">
            <a:avLst/>
          </a:prstGeom>
        </p:spPr>
      </p:pic>
    </p:spTree>
    <p:extLst>
      <p:ext uri="{BB962C8B-B14F-4D97-AF65-F5344CB8AC3E}">
        <p14:creationId xmlns:p14="http://schemas.microsoft.com/office/powerpoint/2010/main" val="29547290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6" name="Rectangle 2"/>
          <p:cNvSpPr>
            <a:spLocks noChangeArrowheads="1"/>
          </p:cNvSpPr>
          <p:nvPr/>
        </p:nvSpPr>
        <p:spPr bwMode="auto">
          <a:xfrm>
            <a:off x="2667000" y="2582864"/>
            <a:ext cx="6934200" cy="619125"/>
          </a:xfrm>
          <a:prstGeom prst="rect">
            <a:avLst/>
          </a:prstGeom>
          <a:noFill/>
          <a:ln>
            <a:noFill/>
          </a:ln>
          <a:effectLst/>
          <a:extLst/>
        </p:spPr>
        <p:txBody>
          <a:bodyPr lIns="92075" tIns="46038" rIns="92075" bIns="46038">
            <a:spAutoFit/>
          </a:bodyPr>
          <a:lstStyle/>
          <a:p>
            <a:pPr algn="ctr">
              <a:lnSpc>
                <a:spcPct val="95000"/>
              </a:lnSpc>
              <a:defRPr/>
            </a:pPr>
            <a:r>
              <a:rPr lang="ka-GE" i="1" dirty="0">
                <a:solidFill>
                  <a:schemeClr val="accent6">
                    <a:lumMod val="50000"/>
                  </a:schemeClr>
                </a:solidFill>
                <a:latin typeface="Sylfaen" pitchFamily="18" charset="0"/>
              </a:rPr>
              <a:t>საუკეთესო მიწებება მიიღწევა მცირე ზომის ნაწილაკებით, რაც ზრდის ნალექების მიმართ გამძლეობას</a:t>
            </a:r>
            <a:endParaRPr lang="en-GB" i="1" dirty="0">
              <a:solidFill>
                <a:schemeClr val="accent6">
                  <a:lumMod val="50000"/>
                </a:schemeClr>
              </a:solidFill>
              <a:latin typeface="Sylfaen" pitchFamily="18" charset="0"/>
            </a:endParaRPr>
          </a:p>
        </p:txBody>
      </p:sp>
      <p:sp>
        <p:nvSpPr>
          <p:cNvPr id="23555" name="Rectangle 3"/>
          <p:cNvSpPr>
            <a:spLocks noChangeArrowheads="1"/>
          </p:cNvSpPr>
          <p:nvPr/>
        </p:nvSpPr>
        <p:spPr bwMode="auto">
          <a:xfrm>
            <a:off x="2743200" y="195263"/>
            <a:ext cx="66103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algn="ctr">
              <a:lnSpc>
                <a:spcPct val="90000"/>
              </a:lnSpc>
            </a:pPr>
            <a:r>
              <a:rPr lang="ka-GE" altLang="en-US" sz="2800" b="1" baseline="0" dirty="0">
                <a:solidFill>
                  <a:srgbClr val="000066"/>
                </a:solidFill>
                <a:latin typeface="Sylfaen" panose="010A0502050306030303" pitchFamily="18" charset="0"/>
              </a:rPr>
              <a:t>მიმწეპებლობის უნარი და მდგრადობა ნალექების მიმართ</a:t>
            </a:r>
            <a:endParaRPr lang="en-GB" altLang="en-US" sz="2400" i="1" baseline="0" dirty="0">
              <a:solidFill>
                <a:srgbClr val="3333CC"/>
              </a:solidFill>
              <a:latin typeface="Sylfaen" panose="010A0502050306030303" pitchFamily="18" charset="0"/>
            </a:endParaRPr>
          </a:p>
        </p:txBody>
      </p:sp>
      <p:sp>
        <p:nvSpPr>
          <p:cNvPr id="23556" name="Line 4"/>
          <p:cNvSpPr>
            <a:spLocks noChangeShapeType="1"/>
          </p:cNvSpPr>
          <p:nvPr/>
        </p:nvSpPr>
        <p:spPr bwMode="auto">
          <a:xfrm>
            <a:off x="2743200" y="2209800"/>
            <a:ext cx="6629400"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2" name="Group 5"/>
          <p:cNvGrpSpPr>
            <a:grpSpLocks/>
          </p:cNvGrpSpPr>
          <p:nvPr/>
        </p:nvGrpSpPr>
        <p:grpSpPr bwMode="auto">
          <a:xfrm>
            <a:off x="2362200" y="4448175"/>
            <a:ext cx="7086600" cy="1828800"/>
            <a:chOff x="672" y="2736"/>
            <a:chExt cx="4464" cy="1152"/>
          </a:xfrm>
        </p:grpSpPr>
        <p:graphicFrame>
          <p:nvGraphicFramePr>
            <p:cNvPr id="23558" name="Object 6"/>
            <p:cNvGraphicFramePr>
              <a:graphicFrameLocks/>
            </p:cNvGraphicFramePr>
            <p:nvPr/>
          </p:nvGraphicFramePr>
          <p:xfrm>
            <a:off x="3048" y="2738"/>
            <a:ext cx="2088" cy="1132"/>
          </p:xfrm>
          <a:graphic>
            <a:graphicData uri="http://schemas.openxmlformats.org/presentationml/2006/ole">
              <mc:AlternateContent xmlns:mc="http://schemas.openxmlformats.org/markup-compatibility/2006">
                <mc:Choice xmlns:v="urn:schemas-microsoft-com:vml" Requires="v">
                  <p:oleObj spid="_x0000_s2118" name="Image" r:id="rId4" imgW="3390476" imgH="2085714" progId="PhotoDeluxe.Image.3">
                    <p:embed/>
                  </p:oleObj>
                </mc:Choice>
                <mc:Fallback>
                  <p:oleObj name="Image" r:id="rId4" imgW="3390476" imgH="2085714" progId="PhotoDeluxe.Image.3">
                    <p:embed/>
                    <p:pic>
                      <p:nvPicPr>
                        <p:cNvPr id="23558" name="Object 6"/>
                        <p:cNvPicPr>
                          <a:picLocks noChangeArrowheads="1"/>
                        </p:cNvPicPr>
                        <p:nvPr/>
                      </p:nvPicPr>
                      <p:blipFill>
                        <a:blip r:embed="rId5">
                          <a:extLst>
                            <a:ext uri="{28A0092B-C50C-407E-A947-70E740481C1C}">
                              <a14:useLocalDpi xmlns:a14="http://schemas.microsoft.com/office/drawing/2010/main" val="0"/>
                            </a:ext>
                          </a:extLst>
                        </a:blip>
                        <a:srcRect t="17168" b="430"/>
                        <a:stretch>
                          <a:fillRect/>
                        </a:stretch>
                      </p:blipFill>
                      <p:spPr bwMode="auto">
                        <a:xfrm>
                          <a:off x="3048" y="2738"/>
                          <a:ext cx="2088" cy="11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3559" name="Object 7"/>
            <p:cNvGraphicFramePr>
              <a:graphicFrameLocks/>
            </p:cNvGraphicFramePr>
            <p:nvPr/>
          </p:nvGraphicFramePr>
          <p:xfrm>
            <a:off x="782" y="2736"/>
            <a:ext cx="2095" cy="1152"/>
          </p:xfrm>
          <a:graphic>
            <a:graphicData uri="http://schemas.openxmlformats.org/presentationml/2006/ole">
              <mc:AlternateContent xmlns:mc="http://schemas.openxmlformats.org/markup-compatibility/2006">
                <mc:Choice xmlns:v="urn:schemas-microsoft-com:vml" Requires="v">
                  <p:oleObj spid="_x0000_s2119" name="Image" r:id="rId6" imgW="3371429" imgH="2028571" progId="PhotoDeluxe.Image.3">
                    <p:embed/>
                  </p:oleObj>
                </mc:Choice>
                <mc:Fallback>
                  <p:oleObj name="Image" r:id="rId6" imgW="3371429" imgH="2028571" progId="PhotoDeluxe.Image.3">
                    <p:embed/>
                    <p:pic>
                      <p:nvPicPr>
                        <p:cNvPr id="23559" name="Object 7"/>
                        <p:cNvPicPr>
                          <a:picLocks noChangeArrowheads="1"/>
                        </p:cNvPicPr>
                        <p:nvPr/>
                      </p:nvPicPr>
                      <p:blipFill>
                        <a:blip r:embed="rId7">
                          <a:extLst>
                            <a:ext uri="{28A0092B-C50C-407E-A947-70E740481C1C}">
                              <a14:useLocalDpi xmlns:a14="http://schemas.microsoft.com/office/drawing/2010/main" val="0"/>
                            </a:ext>
                          </a:extLst>
                        </a:blip>
                        <a:srcRect t="17404" b="-941"/>
                        <a:stretch>
                          <a:fillRect/>
                        </a:stretch>
                      </p:blipFill>
                      <p:spPr bwMode="auto">
                        <a:xfrm>
                          <a:off x="782" y="2736"/>
                          <a:ext cx="2095" cy="1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69672" name="Rectangle 8"/>
            <p:cNvSpPr>
              <a:spLocks noChangeArrowheads="1"/>
            </p:cNvSpPr>
            <p:nvPr/>
          </p:nvSpPr>
          <p:spPr bwMode="auto">
            <a:xfrm>
              <a:off x="672" y="3692"/>
              <a:ext cx="4464" cy="167"/>
            </a:xfrm>
            <a:prstGeom prst="rect">
              <a:avLst/>
            </a:prstGeom>
            <a:noFill/>
            <a:ln>
              <a:noFill/>
            </a:ln>
            <a:effectLst/>
            <a:extLst/>
          </p:spPr>
          <p:txBody>
            <a:bodyPr lIns="92075" tIns="46038" rIns="92075" bIns="46038">
              <a:spAutoFit/>
            </a:bodyPr>
            <a:lstStyle/>
            <a:p>
              <a:pPr>
                <a:lnSpc>
                  <a:spcPct val="80000"/>
                </a:lnSpc>
                <a:defRPr/>
              </a:pPr>
              <a:r>
                <a:rPr lang="ka-GE" sz="1400" i="1" dirty="0">
                  <a:solidFill>
                    <a:schemeClr val="bg1"/>
                  </a:solidFill>
                  <a:effectLst>
                    <a:outerShdw blurRad="38100" dist="38100" dir="2700000" algn="tl">
                      <a:srgbClr val="000000"/>
                    </a:outerShdw>
                  </a:effectLst>
                  <a:latin typeface="Sylfaen" pitchFamily="18" charset="0"/>
                </a:rPr>
                <a:t>ნალექი:  80 მმ	   130 მმ	   80 მმ              130 მმ</a:t>
              </a:r>
              <a:endParaRPr lang="it-IT" sz="1400" i="1" dirty="0">
                <a:solidFill>
                  <a:schemeClr val="bg1"/>
                </a:solidFill>
                <a:effectLst>
                  <a:outerShdw blurRad="38100" dist="38100" dir="2700000" algn="tl">
                    <a:srgbClr val="000000"/>
                  </a:outerShdw>
                </a:effectLst>
                <a:latin typeface="Sylfaen" pitchFamily="18" charset="0"/>
              </a:endParaRPr>
            </a:p>
          </p:txBody>
        </p:sp>
        <p:sp>
          <p:nvSpPr>
            <p:cNvPr id="369673" name="Rectangle 9"/>
            <p:cNvSpPr>
              <a:spLocks noChangeArrowheads="1"/>
            </p:cNvSpPr>
            <p:nvPr/>
          </p:nvSpPr>
          <p:spPr bwMode="auto">
            <a:xfrm>
              <a:off x="768" y="2736"/>
              <a:ext cx="768" cy="344"/>
            </a:xfrm>
            <a:prstGeom prst="rect">
              <a:avLst/>
            </a:prstGeom>
            <a:noFill/>
            <a:ln>
              <a:noFill/>
            </a:ln>
            <a:effectLst/>
            <a:extLst/>
          </p:spPr>
          <p:txBody>
            <a:bodyPr lIns="92075" tIns="46038" rIns="92075" bIns="46038">
              <a:spAutoFit/>
            </a:bodyPr>
            <a:lstStyle/>
            <a:p>
              <a:pPr>
                <a:lnSpc>
                  <a:spcPct val="80000"/>
                </a:lnSpc>
                <a:defRPr/>
              </a:pPr>
              <a:r>
                <a:rPr lang="ka-GE" sz="1200" b="1" i="1" dirty="0">
                  <a:solidFill>
                    <a:schemeClr val="bg1"/>
                  </a:solidFill>
                  <a:effectLst>
                    <a:outerShdw blurRad="38100" dist="38100" dir="2700000" algn="tl">
                      <a:srgbClr val="000000"/>
                    </a:outerShdw>
                  </a:effectLst>
                  <a:latin typeface="Sylfaen" pitchFamily="18" charset="0"/>
                </a:rPr>
                <a:t>სპილენძის ქლორჟანგი</a:t>
              </a:r>
            </a:p>
            <a:p>
              <a:pPr>
                <a:lnSpc>
                  <a:spcPct val="80000"/>
                </a:lnSpc>
                <a:defRPr/>
              </a:pPr>
              <a:r>
                <a:rPr lang="ka-GE" sz="1200" b="1" i="1" dirty="0">
                  <a:solidFill>
                    <a:schemeClr val="bg1"/>
                  </a:solidFill>
                  <a:effectLst>
                    <a:outerShdw blurRad="38100" dist="38100" dir="2700000" algn="tl">
                      <a:srgbClr val="000000"/>
                    </a:outerShdw>
                  </a:effectLst>
                  <a:latin typeface="Sylfaen" pitchFamily="18" charset="0"/>
                </a:rPr>
                <a:t>50 სფ</a:t>
              </a:r>
              <a:endParaRPr lang="it-IT" sz="1200" b="1" i="1" dirty="0">
                <a:solidFill>
                  <a:schemeClr val="bg1"/>
                </a:solidFill>
                <a:effectLst>
                  <a:outerShdw blurRad="38100" dist="38100" dir="2700000" algn="tl">
                    <a:srgbClr val="000000"/>
                  </a:outerShdw>
                </a:effectLst>
                <a:latin typeface="Sylfaen" pitchFamily="18" charset="0"/>
              </a:endParaRPr>
            </a:p>
          </p:txBody>
        </p:sp>
      </p:grpSp>
      <p:pic>
        <p:nvPicPr>
          <p:cNvPr id="11" name="Picture 3">
            <a:extLst>
              <a:ext uri="{FF2B5EF4-FFF2-40B4-BE49-F238E27FC236}">
                <a16:creationId xmlns:a16="http://schemas.microsoft.com/office/drawing/2014/main" id="{E53878B1-D4A7-4653-A4BB-08C34C8A878B}"/>
              </a:ext>
            </a:extLst>
          </p:cNvPr>
          <p:cNvPicPr>
            <a:picLocks noChangeAspect="1"/>
          </p:cNvPicPr>
          <p:nvPr/>
        </p:nvPicPr>
        <p:blipFill>
          <a:blip r:embed="rId8"/>
          <a:stretch>
            <a:fillRect/>
          </a:stretch>
        </p:blipFill>
        <p:spPr>
          <a:xfrm>
            <a:off x="9293499" y="84414"/>
            <a:ext cx="2752268" cy="1023950"/>
          </a:xfrm>
          <a:prstGeom prst="rect">
            <a:avLst/>
          </a:prstGeom>
        </p:spPr>
      </p:pic>
      <p:pic>
        <p:nvPicPr>
          <p:cNvPr id="12" name="Picture 1">
            <a:extLst>
              <a:ext uri="{FF2B5EF4-FFF2-40B4-BE49-F238E27FC236}">
                <a16:creationId xmlns:a16="http://schemas.microsoft.com/office/drawing/2014/main" id="{FFDD2A5E-3D96-4888-B450-CC7D5D57A9E3}"/>
              </a:ext>
            </a:extLst>
          </p:cNvPr>
          <p:cNvPicPr>
            <a:picLocks noChangeAspect="1"/>
          </p:cNvPicPr>
          <p:nvPr/>
        </p:nvPicPr>
        <p:blipFill>
          <a:blip r:embed="rId9"/>
          <a:stretch>
            <a:fillRect/>
          </a:stretch>
        </p:blipFill>
        <p:spPr>
          <a:xfrm>
            <a:off x="117070" y="75105"/>
            <a:ext cx="2579341" cy="996313"/>
          </a:xfrm>
          <a:prstGeom prst="rect">
            <a:avLst/>
          </a:prstGeom>
        </p:spPr>
      </p:pic>
    </p:spTree>
    <p:extLst>
      <p:ext uri="{BB962C8B-B14F-4D97-AF65-F5344CB8AC3E}">
        <p14:creationId xmlns:p14="http://schemas.microsoft.com/office/powerpoint/2010/main" val="14880774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69666"/>
                                        </p:tgtEl>
                                        <p:attrNameLst>
                                          <p:attrName>style.visibility</p:attrName>
                                        </p:attrNameLst>
                                      </p:cBhvr>
                                      <p:to>
                                        <p:strVal val="visible"/>
                                      </p:to>
                                    </p:set>
                                    <p:animEffect transition="in" filter="dissolve">
                                      <p:cBhvr>
                                        <p:cTn id="7" dur="500"/>
                                        <p:tgtEl>
                                          <p:spTgt spid="369666"/>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dissolv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9666"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8" name="Rectangle 6"/>
          <p:cNvSpPr>
            <a:spLocks noChangeArrowheads="1"/>
          </p:cNvSpPr>
          <p:nvPr/>
        </p:nvSpPr>
        <p:spPr bwMode="auto">
          <a:xfrm>
            <a:off x="4267201" y="6019800"/>
            <a:ext cx="37195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defTabSz="762000">
              <a:defRPr baseline="-25000">
                <a:solidFill>
                  <a:schemeClr val="tx1"/>
                </a:solidFill>
                <a:latin typeface="Arial" panose="020B0604020202020204" pitchFamily="34" charset="0"/>
              </a:defRPr>
            </a:lvl1pPr>
            <a:lvl2pPr marL="742950" indent="-285750" defTabSz="762000">
              <a:defRPr baseline="-25000">
                <a:solidFill>
                  <a:schemeClr val="tx1"/>
                </a:solidFill>
                <a:latin typeface="Arial" panose="020B0604020202020204" pitchFamily="34" charset="0"/>
              </a:defRPr>
            </a:lvl2pPr>
            <a:lvl3pPr marL="1143000" indent="-228600" defTabSz="762000">
              <a:defRPr baseline="-25000">
                <a:solidFill>
                  <a:schemeClr val="tx1"/>
                </a:solidFill>
                <a:latin typeface="Arial" panose="020B0604020202020204" pitchFamily="34" charset="0"/>
              </a:defRPr>
            </a:lvl3pPr>
            <a:lvl4pPr marL="1600200" indent="-228600" defTabSz="762000">
              <a:defRPr baseline="-25000">
                <a:solidFill>
                  <a:schemeClr val="tx1"/>
                </a:solidFill>
                <a:latin typeface="Arial" panose="020B0604020202020204" pitchFamily="34" charset="0"/>
              </a:defRPr>
            </a:lvl4pPr>
            <a:lvl5pPr marL="2057400" indent="-228600" defTabSz="762000">
              <a:defRPr baseline="-25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baseline="-25000">
                <a:solidFill>
                  <a:schemeClr val="tx1"/>
                </a:solidFill>
                <a:latin typeface="Arial" panose="020B0604020202020204" pitchFamily="34" charset="0"/>
              </a:defRPr>
            </a:lvl9pPr>
          </a:lstStyle>
          <a:p>
            <a:pPr algn="ctr"/>
            <a:r>
              <a:rPr lang="ka-GE" altLang="en-US" i="1" baseline="0" dirty="0">
                <a:solidFill>
                  <a:srgbClr val="333399"/>
                </a:solidFill>
                <a:latin typeface="Sylfaen" panose="010A0502050306030303" pitchFamily="18" charset="0"/>
              </a:rPr>
              <a:t>      (ელქტრო მიკროსკოპი 50ხ)</a:t>
            </a:r>
            <a:endParaRPr lang="it-IT" altLang="en-US" i="1" baseline="0" dirty="0">
              <a:solidFill>
                <a:srgbClr val="333399"/>
              </a:solidFill>
              <a:latin typeface="Sylfaen" panose="010A0502050306030303" pitchFamily="18" charset="0"/>
            </a:endParaRPr>
          </a:p>
        </p:txBody>
      </p:sp>
      <p:sp>
        <p:nvSpPr>
          <p:cNvPr id="25603" name="Rectangle 8"/>
          <p:cNvSpPr>
            <a:spLocks noChangeArrowheads="1"/>
          </p:cNvSpPr>
          <p:nvPr/>
        </p:nvSpPr>
        <p:spPr bwMode="auto">
          <a:xfrm>
            <a:off x="4156363" y="-9525"/>
            <a:ext cx="5244811" cy="886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algn="ctr">
              <a:lnSpc>
                <a:spcPct val="90000"/>
              </a:lnSpc>
            </a:pPr>
            <a:r>
              <a:rPr lang="ka-GE" altLang="en-US" sz="2800" baseline="0" dirty="0">
                <a:solidFill>
                  <a:srgbClr val="000066"/>
                </a:solidFill>
                <a:latin typeface="Sylfaen" panose="010A0502050306030303" pitchFamily="18" charset="0"/>
              </a:rPr>
              <a:t>მიკრონიზაცია</a:t>
            </a:r>
            <a:endParaRPr lang="en-GB" altLang="en-US" sz="2400" b="1" i="1" baseline="0" dirty="0">
              <a:solidFill>
                <a:srgbClr val="3333CC"/>
              </a:solidFill>
              <a:latin typeface="Sylfaen" panose="010A0502050306030303" pitchFamily="18" charset="0"/>
            </a:endParaRPr>
          </a:p>
        </p:txBody>
      </p:sp>
      <p:sp>
        <p:nvSpPr>
          <p:cNvPr id="25604" name="Line 9"/>
          <p:cNvSpPr>
            <a:spLocks noChangeShapeType="1"/>
          </p:cNvSpPr>
          <p:nvPr/>
        </p:nvSpPr>
        <p:spPr bwMode="auto">
          <a:xfrm>
            <a:off x="2743200" y="968375"/>
            <a:ext cx="6629400"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2" name="Group 11"/>
          <p:cNvGrpSpPr>
            <a:grpSpLocks/>
          </p:cNvGrpSpPr>
          <p:nvPr/>
        </p:nvGrpSpPr>
        <p:grpSpPr bwMode="auto">
          <a:xfrm>
            <a:off x="3094252" y="1579419"/>
            <a:ext cx="7369032" cy="3777528"/>
            <a:chOff x="839" y="1824"/>
            <a:chExt cx="4105" cy="1783"/>
          </a:xfrm>
        </p:grpSpPr>
        <p:pic>
          <p:nvPicPr>
            <p:cNvPr id="25607" name="Picture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6" y="1832"/>
              <a:ext cx="4088" cy="1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8" name="Rectangle 4"/>
            <p:cNvSpPr>
              <a:spLocks noChangeArrowheads="1"/>
            </p:cNvSpPr>
            <p:nvPr/>
          </p:nvSpPr>
          <p:spPr bwMode="auto">
            <a:xfrm>
              <a:off x="839" y="3398"/>
              <a:ext cx="2000" cy="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defTabSz="762000">
                <a:defRPr baseline="-25000">
                  <a:solidFill>
                    <a:schemeClr val="tx1"/>
                  </a:solidFill>
                  <a:latin typeface="Arial" panose="020B0604020202020204" pitchFamily="34" charset="0"/>
                </a:defRPr>
              </a:lvl1pPr>
              <a:lvl2pPr marL="742950" indent="-285750" defTabSz="762000">
                <a:defRPr baseline="-25000">
                  <a:solidFill>
                    <a:schemeClr val="tx1"/>
                  </a:solidFill>
                  <a:latin typeface="Arial" panose="020B0604020202020204" pitchFamily="34" charset="0"/>
                </a:defRPr>
              </a:lvl2pPr>
              <a:lvl3pPr marL="1143000" indent="-228600" defTabSz="762000">
                <a:defRPr baseline="-25000">
                  <a:solidFill>
                    <a:schemeClr val="tx1"/>
                  </a:solidFill>
                  <a:latin typeface="Arial" panose="020B0604020202020204" pitchFamily="34" charset="0"/>
                </a:defRPr>
              </a:lvl3pPr>
              <a:lvl4pPr marL="1600200" indent="-228600" defTabSz="762000">
                <a:defRPr baseline="-25000">
                  <a:solidFill>
                    <a:schemeClr val="tx1"/>
                  </a:solidFill>
                  <a:latin typeface="Arial" panose="020B0604020202020204" pitchFamily="34" charset="0"/>
                </a:defRPr>
              </a:lvl4pPr>
              <a:lvl5pPr marL="2057400" indent="-228600" defTabSz="762000">
                <a:defRPr baseline="-25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baseline="-25000">
                  <a:solidFill>
                    <a:schemeClr val="tx1"/>
                  </a:solidFill>
                  <a:latin typeface="Arial" panose="020B0604020202020204" pitchFamily="34" charset="0"/>
                </a:defRPr>
              </a:lvl9pPr>
            </a:lstStyle>
            <a:p>
              <a:pPr algn="ctr">
                <a:lnSpc>
                  <a:spcPct val="85000"/>
                </a:lnSpc>
              </a:pPr>
              <a:r>
                <a:rPr lang="ka-GE" altLang="en-US" sz="1600" b="1" i="1" baseline="0">
                  <a:solidFill>
                    <a:srgbClr val="333399"/>
                  </a:solidFill>
                  <a:latin typeface="Sylfaen" panose="010A0502050306030303" pitchFamily="18" charset="0"/>
                </a:rPr>
                <a:t>სპილენძის ქლორჟანგი  50 სფ</a:t>
              </a:r>
              <a:endParaRPr lang="it-IT" altLang="en-US" sz="1600" b="1" i="1" baseline="0">
                <a:solidFill>
                  <a:srgbClr val="333399"/>
                </a:solidFill>
                <a:latin typeface="Sylfaen" panose="010A0502050306030303" pitchFamily="18" charset="0"/>
              </a:endParaRPr>
            </a:p>
          </p:txBody>
        </p:sp>
        <p:sp>
          <p:nvSpPr>
            <p:cNvPr id="25609" name="Rectangle 5"/>
            <p:cNvSpPr>
              <a:spLocks noChangeArrowheads="1"/>
            </p:cNvSpPr>
            <p:nvPr/>
          </p:nvSpPr>
          <p:spPr bwMode="auto">
            <a:xfrm>
              <a:off x="3268" y="3412"/>
              <a:ext cx="1175"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defTabSz="762000">
                <a:defRPr baseline="-25000">
                  <a:solidFill>
                    <a:schemeClr val="tx1"/>
                  </a:solidFill>
                  <a:latin typeface="Arial" panose="020B0604020202020204" pitchFamily="34" charset="0"/>
                </a:defRPr>
              </a:lvl1pPr>
              <a:lvl2pPr marL="742950" indent="-285750" defTabSz="762000">
                <a:defRPr baseline="-25000">
                  <a:solidFill>
                    <a:schemeClr val="tx1"/>
                  </a:solidFill>
                  <a:latin typeface="Arial" panose="020B0604020202020204" pitchFamily="34" charset="0"/>
                </a:defRPr>
              </a:lvl2pPr>
              <a:lvl3pPr marL="1143000" indent="-228600" defTabSz="762000">
                <a:defRPr baseline="-25000">
                  <a:solidFill>
                    <a:schemeClr val="tx1"/>
                  </a:solidFill>
                  <a:latin typeface="Arial" panose="020B0604020202020204" pitchFamily="34" charset="0"/>
                </a:defRPr>
              </a:lvl3pPr>
              <a:lvl4pPr marL="1600200" indent="-228600" defTabSz="762000">
                <a:defRPr baseline="-25000">
                  <a:solidFill>
                    <a:schemeClr val="tx1"/>
                  </a:solidFill>
                  <a:latin typeface="Arial" panose="020B0604020202020204" pitchFamily="34" charset="0"/>
                </a:defRPr>
              </a:lvl4pPr>
              <a:lvl5pPr marL="2057400" indent="-228600" defTabSz="762000">
                <a:defRPr baseline="-25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baseline="-25000">
                  <a:solidFill>
                    <a:schemeClr val="tx1"/>
                  </a:solidFill>
                  <a:latin typeface="Arial" panose="020B0604020202020204" pitchFamily="34" charset="0"/>
                </a:defRPr>
              </a:lvl9pPr>
            </a:lstStyle>
            <a:p>
              <a:pPr algn="ctr">
                <a:lnSpc>
                  <a:spcPct val="85000"/>
                </a:lnSpc>
              </a:pPr>
              <a:r>
                <a:rPr lang="ka-GE" altLang="en-US" sz="1400" b="1" baseline="0" dirty="0">
                  <a:solidFill>
                    <a:srgbClr val="000066"/>
                  </a:solidFill>
                  <a:latin typeface="Sylfaen" panose="010A0502050306030303" pitchFamily="18" charset="0"/>
                </a:rPr>
                <a:t>ბორდოს ნარევი 20</a:t>
              </a:r>
              <a:endParaRPr lang="it-IT" altLang="en-US" sz="1400" b="1" baseline="0" dirty="0">
                <a:solidFill>
                  <a:srgbClr val="000066"/>
                </a:solidFill>
                <a:latin typeface="Sylfaen" panose="010A0502050306030303" pitchFamily="18" charset="0"/>
              </a:endParaRPr>
            </a:p>
          </p:txBody>
        </p:sp>
        <p:sp useBgFill="1">
          <p:nvSpPr>
            <p:cNvPr id="25610" name="Rectangle 10"/>
            <p:cNvSpPr>
              <a:spLocks noChangeArrowheads="1"/>
            </p:cNvSpPr>
            <p:nvPr/>
          </p:nvSpPr>
          <p:spPr bwMode="auto">
            <a:xfrm>
              <a:off x="2784" y="1824"/>
              <a:ext cx="125" cy="188"/>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grpSp>
      <p:sp>
        <p:nvSpPr>
          <p:cNvPr id="74754" name="Rectangle 2"/>
          <p:cNvSpPr>
            <a:spLocks noChangeArrowheads="1"/>
          </p:cNvSpPr>
          <p:nvPr/>
        </p:nvSpPr>
        <p:spPr bwMode="auto">
          <a:xfrm>
            <a:off x="2590801" y="2327275"/>
            <a:ext cx="7038975"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defTabSz="762000">
              <a:defRPr baseline="-25000">
                <a:solidFill>
                  <a:schemeClr val="tx1"/>
                </a:solidFill>
                <a:latin typeface="Arial" panose="020B0604020202020204" pitchFamily="34" charset="0"/>
              </a:defRPr>
            </a:lvl1pPr>
            <a:lvl2pPr marL="742950" indent="-285750" defTabSz="762000">
              <a:defRPr baseline="-25000">
                <a:solidFill>
                  <a:schemeClr val="tx1"/>
                </a:solidFill>
                <a:latin typeface="Arial" panose="020B0604020202020204" pitchFamily="34" charset="0"/>
              </a:defRPr>
            </a:lvl2pPr>
            <a:lvl3pPr marL="1143000" indent="-228600" defTabSz="762000">
              <a:defRPr baseline="-25000">
                <a:solidFill>
                  <a:schemeClr val="tx1"/>
                </a:solidFill>
                <a:latin typeface="Arial" panose="020B0604020202020204" pitchFamily="34" charset="0"/>
              </a:defRPr>
            </a:lvl3pPr>
            <a:lvl4pPr marL="1600200" indent="-228600" defTabSz="762000">
              <a:defRPr baseline="-25000">
                <a:solidFill>
                  <a:schemeClr val="tx1"/>
                </a:solidFill>
                <a:latin typeface="Arial" panose="020B0604020202020204" pitchFamily="34" charset="0"/>
              </a:defRPr>
            </a:lvl4pPr>
            <a:lvl5pPr marL="2057400" indent="-228600" defTabSz="762000">
              <a:defRPr baseline="-25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baseline="-25000">
                <a:solidFill>
                  <a:schemeClr val="tx1"/>
                </a:solidFill>
                <a:latin typeface="Arial" panose="020B0604020202020204" pitchFamily="34" charset="0"/>
              </a:defRPr>
            </a:lvl9pPr>
          </a:lstStyle>
          <a:p>
            <a:pPr algn="ctr">
              <a:lnSpc>
                <a:spcPct val="95000"/>
              </a:lnSpc>
            </a:pPr>
            <a:r>
              <a:rPr lang="en-GB" altLang="en-US" i="1" baseline="0">
                <a:solidFill>
                  <a:srgbClr val="333399"/>
                </a:solidFill>
                <a:latin typeface="Sylfaen" panose="010A0502050306030303" pitchFamily="18" charset="0"/>
              </a:rPr>
              <a:t>.</a:t>
            </a:r>
          </a:p>
        </p:txBody>
      </p:sp>
      <p:pic>
        <p:nvPicPr>
          <p:cNvPr id="11" name="Picture 3">
            <a:extLst>
              <a:ext uri="{FF2B5EF4-FFF2-40B4-BE49-F238E27FC236}">
                <a16:creationId xmlns:a16="http://schemas.microsoft.com/office/drawing/2014/main" id="{E53878B1-D4A7-4653-A4BB-08C34C8A878B}"/>
              </a:ext>
            </a:extLst>
          </p:cNvPr>
          <p:cNvPicPr>
            <a:picLocks noChangeAspect="1"/>
          </p:cNvPicPr>
          <p:nvPr/>
        </p:nvPicPr>
        <p:blipFill>
          <a:blip r:embed="rId4"/>
          <a:stretch>
            <a:fillRect/>
          </a:stretch>
        </p:blipFill>
        <p:spPr>
          <a:xfrm>
            <a:off x="9293499" y="84414"/>
            <a:ext cx="2752268" cy="1023950"/>
          </a:xfrm>
          <a:prstGeom prst="rect">
            <a:avLst/>
          </a:prstGeom>
        </p:spPr>
      </p:pic>
      <p:pic>
        <p:nvPicPr>
          <p:cNvPr id="12" name="Picture 1">
            <a:extLst>
              <a:ext uri="{FF2B5EF4-FFF2-40B4-BE49-F238E27FC236}">
                <a16:creationId xmlns:a16="http://schemas.microsoft.com/office/drawing/2014/main" id="{FFDD2A5E-3D96-4888-B450-CC7D5D57A9E3}"/>
              </a:ext>
            </a:extLst>
          </p:cNvPr>
          <p:cNvPicPr>
            <a:picLocks noChangeAspect="1"/>
          </p:cNvPicPr>
          <p:nvPr/>
        </p:nvPicPr>
        <p:blipFill>
          <a:blip r:embed="rId5"/>
          <a:stretch>
            <a:fillRect/>
          </a:stretch>
        </p:blipFill>
        <p:spPr>
          <a:xfrm>
            <a:off x="117070" y="75105"/>
            <a:ext cx="2579341" cy="996313"/>
          </a:xfrm>
          <a:prstGeom prst="rect">
            <a:avLst/>
          </a:prstGeom>
        </p:spPr>
      </p:pic>
    </p:spTree>
    <p:extLst>
      <p:ext uri="{BB962C8B-B14F-4D97-AF65-F5344CB8AC3E}">
        <p14:creationId xmlns:p14="http://schemas.microsoft.com/office/powerpoint/2010/main" val="185562280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4754"/>
                                        </p:tgtEl>
                                        <p:attrNameLst>
                                          <p:attrName>style.visibility</p:attrName>
                                        </p:attrNameLst>
                                      </p:cBhvr>
                                      <p:to>
                                        <p:strVal val="visible"/>
                                      </p:to>
                                    </p:set>
                                    <p:animEffect transition="in" filter="dissolve">
                                      <p:cBhvr>
                                        <p:cTn id="7" dur="500"/>
                                        <p:tgtEl>
                                          <p:spTgt spid="74754"/>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dissolve">
                                      <p:cBhvr>
                                        <p:cTn id="11" dur="500"/>
                                        <p:tgtEl>
                                          <p:spTgt spid="2"/>
                                        </p:tgtEl>
                                      </p:cBhvr>
                                    </p:animEffect>
                                  </p:childTnLst>
                                </p:cTn>
                              </p:par>
                            </p:childTnLst>
                          </p:cTn>
                        </p:par>
                        <p:par>
                          <p:cTn id="12" fill="hold" nodeType="afterGroup">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74758"/>
                                        </p:tgtEl>
                                        <p:attrNameLst>
                                          <p:attrName>style.visibility</p:attrName>
                                        </p:attrNameLst>
                                      </p:cBhvr>
                                      <p:to>
                                        <p:strVal val="visible"/>
                                      </p:to>
                                    </p:set>
                                    <p:animEffect transition="in" filter="dissolve">
                                      <p:cBhvr>
                                        <p:cTn id="15" dur="500"/>
                                        <p:tgtEl>
                                          <p:spTgt spid="747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8" grpId="0" autoUpdateAnimBg="0"/>
      <p:bldP spid="74754"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2"/>
          <p:cNvSpPr txBox="1">
            <a:spLocks noChangeArrowheads="1"/>
          </p:cNvSpPr>
          <p:nvPr/>
        </p:nvSpPr>
        <p:spPr bwMode="auto">
          <a:xfrm>
            <a:off x="2711451" y="223406"/>
            <a:ext cx="6911975" cy="366713"/>
          </a:xfrm>
          <a:prstGeom prst="rect">
            <a:avLst/>
          </a:prstGeom>
          <a:noFill/>
          <a:ln>
            <a:noFill/>
          </a:ln>
          <a:extLst/>
        </p:spPr>
        <p:txBody>
          <a:bodyPr>
            <a:spAutoFit/>
          </a:bodyPr>
          <a:lstStyle>
            <a:lvl1pPr>
              <a:defRPr baseline="-25000">
                <a:solidFill>
                  <a:schemeClr val="tx1"/>
                </a:solidFill>
                <a:latin typeface="Arial" charset="0"/>
              </a:defRPr>
            </a:lvl1pPr>
            <a:lvl2pPr marL="742950" indent="-285750">
              <a:defRPr baseline="-25000">
                <a:solidFill>
                  <a:schemeClr val="tx1"/>
                </a:solidFill>
                <a:latin typeface="Arial" charset="0"/>
              </a:defRPr>
            </a:lvl2pPr>
            <a:lvl3pPr marL="1143000" indent="-228600">
              <a:defRPr baseline="-25000">
                <a:solidFill>
                  <a:schemeClr val="tx1"/>
                </a:solidFill>
                <a:latin typeface="Arial" charset="0"/>
              </a:defRPr>
            </a:lvl3pPr>
            <a:lvl4pPr marL="1600200" indent="-228600">
              <a:defRPr baseline="-25000">
                <a:solidFill>
                  <a:schemeClr val="tx1"/>
                </a:solidFill>
                <a:latin typeface="Arial" charset="0"/>
              </a:defRPr>
            </a:lvl4pPr>
            <a:lvl5pPr marL="2057400" indent="-228600">
              <a:defRPr baseline="-25000">
                <a:solidFill>
                  <a:schemeClr val="tx1"/>
                </a:solidFill>
                <a:latin typeface="Arial" charset="0"/>
              </a:defRPr>
            </a:lvl5pPr>
            <a:lvl6pPr marL="2514600" indent="-228600" eaLnBrk="0" fontAlgn="base" hangingPunct="0">
              <a:spcBef>
                <a:spcPct val="0"/>
              </a:spcBef>
              <a:spcAft>
                <a:spcPct val="0"/>
              </a:spcAft>
              <a:defRPr baseline="-25000">
                <a:solidFill>
                  <a:schemeClr val="tx1"/>
                </a:solidFill>
                <a:latin typeface="Arial" charset="0"/>
              </a:defRPr>
            </a:lvl6pPr>
            <a:lvl7pPr marL="2971800" indent="-228600" eaLnBrk="0" fontAlgn="base" hangingPunct="0">
              <a:spcBef>
                <a:spcPct val="0"/>
              </a:spcBef>
              <a:spcAft>
                <a:spcPct val="0"/>
              </a:spcAft>
              <a:defRPr baseline="-25000">
                <a:solidFill>
                  <a:schemeClr val="tx1"/>
                </a:solidFill>
                <a:latin typeface="Arial" charset="0"/>
              </a:defRPr>
            </a:lvl7pPr>
            <a:lvl8pPr marL="3429000" indent="-228600" eaLnBrk="0" fontAlgn="base" hangingPunct="0">
              <a:spcBef>
                <a:spcPct val="0"/>
              </a:spcBef>
              <a:spcAft>
                <a:spcPct val="0"/>
              </a:spcAft>
              <a:defRPr baseline="-25000">
                <a:solidFill>
                  <a:schemeClr val="tx1"/>
                </a:solidFill>
                <a:latin typeface="Arial" charset="0"/>
              </a:defRPr>
            </a:lvl8pPr>
            <a:lvl9pPr marL="3886200" indent="-228600" eaLnBrk="0" fontAlgn="base" hangingPunct="0">
              <a:spcBef>
                <a:spcPct val="0"/>
              </a:spcBef>
              <a:spcAft>
                <a:spcPct val="0"/>
              </a:spcAft>
              <a:defRPr baseline="-25000">
                <a:solidFill>
                  <a:schemeClr val="tx1"/>
                </a:solidFill>
                <a:latin typeface="Arial" charset="0"/>
              </a:defRPr>
            </a:lvl9pPr>
          </a:lstStyle>
          <a:p>
            <a:pPr algn="ctr" eaLnBrk="1" hangingPunct="1">
              <a:spcBef>
                <a:spcPct val="50000"/>
              </a:spcBef>
              <a:defRPr/>
            </a:pPr>
            <a:r>
              <a:rPr lang="it-IT" b="1" baseline="0" dirty="0">
                <a:solidFill>
                  <a:schemeClr val="accent5">
                    <a:lumMod val="75000"/>
                  </a:schemeClr>
                </a:solidFill>
                <a:latin typeface="Sylfaen" pitchFamily="18" charset="0"/>
              </a:rPr>
              <a:t>1882 – 201</a:t>
            </a:r>
            <a:r>
              <a:rPr lang="ka-GE" b="1" baseline="0" dirty="0">
                <a:solidFill>
                  <a:schemeClr val="accent5">
                    <a:lumMod val="75000"/>
                  </a:schemeClr>
                </a:solidFill>
                <a:latin typeface="Sylfaen" pitchFamily="18" charset="0"/>
              </a:rPr>
              <a:t>8</a:t>
            </a:r>
            <a:endParaRPr lang="it-IT" b="1" baseline="0" dirty="0">
              <a:solidFill>
                <a:schemeClr val="accent5">
                  <a:lumMod val="75000"/>
                </a:schemeClr>
              </a:solidFill>
              <a:latin typeface="Sylfaen" pitchFamily="18" charset="0"/>
            </a:endParaRPr>
          </a:p>
        </p:txBody>
      </p:sp>
      <p:sp>
        <p:nvSpPr>
          <p:cNvPr id="20483" name="Text Box 3"/>
          <p:cNvSpPr txBox="1">
            <a:spLocks noChangeArrowheads="1"/>
          </p:cNvSpPr>
          <p:nvPr/>
        </p:nvSpPr>
        <p:spPr bwMode="auto">
          <a:xfrm>
            <a:off x="1560514" y="1162484"/>
            <a:ext cx="10188141" cy="369332"/>
          </a:xfrm>
          <a:prstGeom prst="rect">
            <a:avLst/>
          </a:prstGeom>
          <a:noFill/>
          <a:ln>
            <a:noFill/>
          </a:ln>
          <a:extLst/>
        </p:spPr>
        <p:txBody>
          <a:bodyPr wrap="square">
            <a:spAutoFit/>
          </a:bodyPr>
          <a:lstStyle>
            <a:lvl1pPr>
              <a:defRPr baseline="-25000">
                <a:solidFill>
                  <a:schemeClr val="tx1"/>
                </a:solidFill>
                <a:latin typeface="Arial" charset="0"/>
              </a:defRPr>
            </a:lvl1pPr>
            <a:lvl2pPr marL="742950" indent="-285750">
              <a:defRPr baseline="-25000">
                <a:solidFill>
                  <a:schemeClr val="tx1"/>
                </a:solidFill>
                <a:latin typeface="Arial" charset="0"/>
              </a:defRPr>
            </a:lvl2pPr>
            <a:lvl3pPr marL="1143000" indent="-228600">
              <a:defRPr baseline="-25000">
                <a:solidFill>
                  <a:schemeClr val="tx1"/>
                </a:solidFill>
                <a:latin typeface="Arial" charset="0"/>
              </a:defRPr>
            </a:lvl3pPr>
            <a:lvl4pPr marL="1600200" indent="-228600">
              <a:defRPr baseline="-25000">
                <a:solidFill>
                  <a:schemeClr val="tx1"/>
                </a:solidFill>
                <a:latin typeface="Arial" charset="0"/>
              </a:defRPr>
            </a:lvl4pPr>
            <a:lvl5pPr marL="2057400" indent="-228600">
              <a:defRPr baseline="-25000">
                <a:solidFill>
                  <a:schemeClr val="tx1"/>
                </a:solidFill>
                <a:latin typeface="Arial" charset="0"/>
              </a:defRPr>
            </a:lvl5pPr>
            <a:lvl6pPr marL="2514600" indent="-228600" eaLnBrk="0" fontAlgn="base" hangingPunct="0">
              <a:spcBef>
                <a:spcPct val="0"/>
              </a:spcBef>
              <a:spcAft>
                <a:spcPct val="0"/>
              </a:spcAft>
              <a:defRPr baseline="-25000">
                <a:solidFill>
                  <a:schemeClr val="tx1"/>
                </a:solidFill>
                <a:latin typeface="Arial" charset="0"/>
              </a:defRPr>
            </a:lvl6pPr>
            <a:lvl7pPr marL="2971800" indent="-228600" eaLnBrk="0" fontAlgn="base" hangingPunct="0">
              <a:spcBef>
                <a:spcPct val="0"/>
              </a:spcBef>
              <a:spcAft>
                <a:spcPct val="0"/>
              </a:spcAft>
              <a:defRPr baseline="-25000">
                <a:solidFill>
                  <a:schemeClr val="tx1"/>
                </a:solidFill>
                <a:latin typeface="Arial" charset="0"/>
              </a:defRPr>
            </a:lvl7pPr>
            <a:lvl8pPr marL="3429000" indent="-228600" eaLnBrk="0" fontAlgn="base" hangingPunct="0">
              <a:spcBef>
                <a:spcPct val="0"/>
              </a:spcBef>
              <a:spcAft>
                <a:spcPct val="0"/>
              </a:spcAft>
              <a:defRPr baseline="-25000">
                <a:solidFill>
                  <a:schemeClr val="tx1"/>
                </a:solidFill>
                <a:latin typeface="Arial" charset="0"/>
              </a:defRPr>
            </a:lvl8pPr>
            <a:lvl9pPr marL="3886200" indent="-228600" eaLnBrk="0" fontAlgn="base" hangingPunct="0">
              <a:spcBef>
                <a:spcPct val="0"/>
              </a:spcBef>
              <a:spcAft>
                <a:spcPct val="0"/>
              </a:spcAft>
              <a:defRPr baseline="-25000">
                <a:solidFill>
                  <a:schemeClr val="tx1"/>
                </a:solidFill>
                <a:latin typeface="Arial" charset="0"/>
              </a:defRPr>
            </a:lvl9pPr>
          </a:lstStyle>
          <a:p>
            <a:pPr eaLnBrk="1" hangingPunct="1">
              <a:spcBef>
                <a:spcPct val="50000"/>
              </a:spcBef>
              <a:defRPr/>
            </a:pPr>
            <a:r>
              <a:rPr lang="ka-GE" b="1" baseline="0" dirty="0">
                <a:solidFill>
                  <a:schemeClr val="accent5">
                    <a:lumMod val="75000"/>
                  </a:schemeClr>
                </a:solidFill>
                <a:latin typeface="Sylfaen" pitchFamily="18" charset="0"/>
              </a:rPr>
              <a:t>სიცოცხლისთვის უსაფრთხო ფუნგიციდები სპილენძის ფუძეზე აიხსნება შემდეგი ფაქტორებით:</a:t>
            </a:r>
            <a:endParaRPr lang="en-US" sz="3200" b="1" baseline="0" dirty="0">
              <a:solidFill>
                <a:schemeClr val="accent5">
                  <a:lumMod val="75000"/>
                </a:schemeClr>
              </a:solidFill>
              <a:latin typeface="Sylfaen" pitchFamily="18" charset="0"/>
            </a:endParaRPr>
          </a:p>
        </p:txBody>
      </p:sp>
      <p:sp>
        <p:nvSpPr>
          <p:cNvPr id="33796" name="Text Box 4"/>
          <p:cNvSpPr txBox="1">
            <a:spLocks noChangeArrowheads="1"/>
          </p:cNvSpPr>
          <p:nvPr/>
        </p:nvSpPr>
        <p:spPr bwMode="auto">
          <a:xfrm>
            <a:off x="2135188" y="2686844"/>
            <a:ext cx="79216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algn="ctr" eaLnBrk="1" hangingPunct="1">
              <a:spcBef>
                <a:spcPct val="50000"/>
              </a:spcBef>
            </a:pPr>
            <a:r>
              <a:rPr lang="ka-GE" altLang="en-US" sz="1200" b="1" baseline="0">
                <a:solidFill>
                  <a:srgbClr val="0033CC"/>
                </a:solidFill>
                <a:latin typeface="Sylfaen" panose="010A0502050306030303" pitchFamily="18" charset="0"/>
              </a:rPr>
              <a:t>აქტიური მოლეკულები მოქმედების მრავალმხრივი მექანიზმით უზრუნველყოფს მცენარის დაცვას</a:t>
            </a:r>
            <a:endParaRPr lang="en-US" altLang="en-US" sz="1200" b="1" baseline="0">
              <a:solidFill>
                <a:srgbClr val="0033CC"/>
              </a:solidFill>
              <a:latin typeface="Sylfaen" panose="010A0502050306030303" pitchFamily="18" charset="0"/>
            </a:endParaRPr>
          </a:p>
        </p:txBody>
      </p:sp>
      <p:sp>
        <p:nvSpPr>
          <p:cNvPr id="33797" name="Text Box 5"/>
          <p:cNvSpPr txBox="1">
            <a:spLocks noChangeArrowheads="1"/>
          </p:cNvSpPr>
          <p:nvPr/>
        </p:nvSpPr>
        <p:spPr bwMode="auto">
          <a:xfrm>
            <a:off x="2135189" y="3930650"/>
            <a:ext cx="79216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algn="ctr" eaLnBrk="1" hangingPunct="1">
              <a:spcBef>
                <a:spcPct val="50000"/>
              </a:spcBef>
            </a:pPr>
            <a:r>
              <a:rPr lang="ka-GE" altLang="en-US" sz="1200" b="1" baseline="0">
                <a:solidFill>
                  <a:srgbClr val="0033CC"/>
                </a:solidFill>
                <a:latin typeface="Sylfaen" panose="010A0502050306030303" pitchFamily="18" charset="0"/>
              </a:rPr>
              <a:t>მოქმედებს ზოგიერთ პათოგენ ბაქტერიაზე</a:t>
            </a:r>
            <a:endParaRPr lang="ru-RU" altLang="en-US" sz="1200" b="1" baseline="0">
              <a:solidFill>
                <a:srgbClr val="0033CC"/>
              </a:solidFill>
              <a:latin typeface="Sylfaen" panose="010A0502050306030303" pitchFamily="18" charset="0"/>
            </a:endParaRPr>
          </a:p>
        </p:txBody>
      </p:sp>
      <p:sp>
        <p:nvSpPr>
          <p:cNvPr id="33798" name="Text Box 6"/>
          <p:cNvSpPr txBox="1">
            <a:spLocks noChangeArrowheads="1"/>
          </p:cNvSpPr>
          <p:nvPr/>
        </p:nvSpPr>
        <p:spPr bwMode="auto">
          <a:xfrm>
            <a:off x="2135189" y="5300664"/>
            <a:ext cx="79216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algn="ctr" eaLnBrk="1" hangingPunct="1">
              <a:spcBef>
                <a:spcPct val="50000"/>
              </a:spcBef>
            </a:pPr>
            <a:r>
              <a:rPr lang="ka-GE" altLang="en-US" sz="1400" b="1" baseline="0">
                <a:solidFill>
                  <a:srgbClr val="0033CC"/>
                </a:solidFill>
                <a:latin typeface="Sylfaen" panose="010A0502050306030303" pitchFamily="18" charset="0"/>
              </a:rPr>
              <a:t>გამოიყენება ორგანულ  მიწათმოქმედებაში ვინაიდან ერთადერთი ეფექტური საშუალებაა ჭრაქისგან დასაცავად</a:t>
            </a:r>
            <a:endParaRPr lang="en-US" altLang="en-US" sz="1400" b="1" baseline="0">
              <a:solidFill>
                <a:srgbClr val="0033CC"/>
              </a:solidFill>
              <a:latin typeface="Sylfaen" panose="010A0502050306030303" pitchFamily="18" charset="0"/>
            </a:endParaRPr>
          </a:p>
        </p:txBody>
      </p:sp>
      <p:grpSp>
        <p:nvGrpSpPr>
          <p:cNvPr id="33799" name="Group 7"/>
          <p:cNvGrpSpPr>
            <a:grpSpLocks/>
          </p:cNvGrpSpPr>
          <p:nvPr/>
        </p:nvGrpSpPr>
        <p:grpSpPr bwMode="auto">
          <a:xfrm>
            <a:off x="3216276" y="3429000"/>
            <a:ext cx="5076825" cy="361950"/>
            <a:chOff x="702" y="2092"/>
            <a:chExt cx="2949" cy="228"/>
          </a:xfrm>
        </p:grpSpPr>
        <p:sp>
          <p:nvSpPr>
            <p:cNvPr id="33808" name="WordArt 8"/>
            <p:cNvSpPr>
              <a:spLocks noChangeArrowheads="1" noChangeShapeType="1" noTextEdit="1"/>
            </p:cNvSpPr>
            <p:nvPr/>
          </p:nvSpPr>
          <p:spPr bwMode="auto">
            <a:xfrm>
              <a:off x="1156" y="2092"/>
              <a:ext cx="2100" cy="228"/>
            </a:xfrm>
            <a:prstGeom prst="rect">
              <a:avLst/>
            </a:prstGeom>
          </p:spPr>
          <p:txBody>
            <a:bodyPr wrap="none" fromWordArt="1">
              <a:prstTxWarp prst="textPlain">
                <a:avLst>
                  <a:gd name="adj" fmla="val 50000"/>
                </a:avLst>
              </a:prstTxWarp>
            </a:bodyPr>
            <a:lstStyle/>
            <a:p>
              <a:pPr algn="ctr"/>
              <a:r>
                <a:rPr lang="ka-GE" sz="2000" b="1" kern="10">
                  <a:ln w="9525">
                    <a:solidFill>
                      <a:srgbClr val="0033CC"/>
                    </a:solidFill>
                    <a:round/>
                    <a:headEnd/>
                    <a:tailEnd/>
                  </a:ln>
                  <a:solidFill>
                    <a:srgbClr val="0033CC"/>
                  </a:solidFill>
                  <a:latin typeface="Sylfaen" panose="010A0502050306030303" pitchFamily="18" charset="0"/>
                </a:rPr>
                <a:t>ბაქტერიციდული მოქმედება</a:t>
              </a:r>
              <a:endParaRPr lang="en-US" sz="2000" b="1" kern="10">
                <a:ln w="9525">
                  <a:solidFill>
                    <a:srgbClr val="0033CC"/>
                  </a:solidFill>
                  <a:round/>
                  <a:headEnd/>
                  <a:tailEnd/>
                </a:ln>
                <a:solidFill>
                  <a:srgbClr val="0033CC"/>
                </a:solidFill>
                <a:latin typeface="Sylfaen" panose="010A0502050306030303" pitchFamily="18" charset="0"/>
              </a:endParaRPr>
            </a:p>
          </p:txBody>
        </p:sp>
        <p:sp>
          <p:nvSpPr>
            <p:cNvPr id="33809" name="AutoShape 9"/>
            <p:cNvSpPr>
              <a:spLocks noChangeArrowheads="1"/>
            </p:cNvSpPr>
            <p:nvPr/>
          </p:nvSpPr>
          <p:spPr bwMode="auto">
            <a:xfrm>
              <a:off x="702" y="2115"/>
              <a:ext cx="409" cy="181"/>
            </a:xfrm>
            <a:prstGeom prst="rightArrow">
              <a:avLst>
                <a:gd name="adj1" fmla="val 50000"/>
                <a:gd name="adj2" fmla="val 56492"/>
              </a:avLst>
            </a:prstGeom>
            <a:solidFill>
              <a:srgbClr val="FFFF00"/>
            </a:solidFill>
            <a:ln w="9525">
              <a:solidFill>
                <a:schemeClr val="tx1"/>
              </a:solidFill>
              <a:miter lim="800000"/>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33810" name="AutoShape 10"/>
            <p:cNvSpPr>
              <a:spLocks noChangeArrowheads="1"/>
            </p:cNvSpPr>
            <p:nvPr/>
          </p:nvSpPr>
          <p:spPr bwMode="auto">
            <a:xfrm flipH="1">
              <a:off x="3243" y="2115"/>
              <a:ext cx="408" cy="181"/>
            </a:xfrm>
            <a:prstGeom prst="rightArrow">
              <a:avLst>
                <a:gd name="adj1" fmla="val 50000"/>
                <a:gd name="adj2" fmla="val 56354"/>
              </a:avLst>
            </a:prstGeom>
            <a:solidFill>
              <a:srgbClr val="FFFF00"/>
            </a:solidFill>
            <a:ln w="9525">
              <a:solidFill>
                <a:schemeClr val="tx1"/>
              </a:solidFill>
              <a:miter lim="800000"/>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grpSp>
      <p:grpSp>
        <p:nvGrpSpPr>
          <p:cNvPr id="33800" name="Group 11"/>
          <p:cNvGrpSpPr>
            <a:grpSpLocks/>
          </p:cNvGrpSpPr>
          <p:nvPr/>
        </p:nvGrpSpPr>
        <p:grpSpPr bwMode="auto">
          <a:xfrm>
            <a:off x="3359150" y="4797425"/>
            <a:ext cx="5524500" cy="361950"/>
            <a:chOff x="657" y="3022"/>
            <a:chExt cx="3480" cy="228"/>
          </a:xfrm>
        </p:grpSpPr>
        <p:sp>
          <p:nvSpPr>
            <p:cNvPr id="33805" name="WordArt 12"/>
            <p:cNvSpPr>
              <a:spLocks noChangeArrowheads="1" noChangeShapeType="1" noTextEdit="1"/>
            </p:cNvSpPr>
            <p:nvPr/>
          </p:nvSpPr>
          <p:spPr bwMode="auto">
            <a:xfrm>
              <a:off x="1111" y="3022"/>
              <a:ext cx="2562" cy="228"/>
            </a:xfrm>
            <a:prstGeom prst="rect">
              <a:avLst/>
            </a:prstGeom>
          </p:spPr>
          <p:txBody>
            <a:bodyPr wrap="none" fromWordArt="1">
              <a:prstTxWarp prst="textPlain">
                <a:avLst>
                  <a:gd name="adj" fmla="val 50000"/>
                </a:avLst>
              </a:prstTxWarp>
            </a:bodyPr>
            <a:lstStyle/>
            <a:p>
              <a:pPr algn="ctr"/>
              <a:r>
                <a:rPr lang="ka-GE" sz="2000" b="1" kern="10">
                  <a:ln w="9525">
                    <a:solidFill>
                      <a:srgbClr val="0033CC"/>
                    </a:solidFill>
                    <a:round/>
                    <a:headEnd/>
                    <a:tailEnd/>
                  </a:ln>
                  <a:solidFill>
                    <a:srgbClr val="0033CC"/>
                  </a:solidFill>
                  <a:latin typeface="Sylfaen" panose="010A0502050306030303" pitchFamily="18" charset="0"/>
                </a:rPr>
                <a:t>გამოიყენება ორგანულ მიწათმოქმედებაში</a:t>
              </a:r>
              <a:endParaRPr lang="en-US" sz="2000" b="1" kern="10">
                <a:ln w="9525">
                  <a:solidFill>
                    <a:srgbClr val="0033CC"/>
                  </a:solidFill>
                  <a:round/>
                  <a:headEnd/>
                  <a:tailEnd/>
                </a:ln>
                <a:solidFill>
                  <a:srgbClr val="0033CC"/>
                </a:solidFill>
                <a:latin typeface="Sylfaen" panose="010A0502050306030303" pitchFamily="18" charset="0"/>
              </a:endParaRPr>
            </a:p>
          </p:txBody>
        </p:sp>
        <p:sp>
          <p:nvSpPr>
            <p:cNvPr id="33806" name="AutoShape 13"/>
            <p:cNvSpPr>
              <a:spLocks noChangeArrowheads="1"/>
            </p:cNvSpPr>
            <p:nvPr/>
          </p:nvSpPr>
          <p:spPr bwMode="auto">
            <a:xfrm>
              <a:off x="657" y="3045"/>
              <a:ext cx="409" cy="181"/>
            </a:xfrm>
            <a:prstGeom prst="rightArrow">
              <a:avLst>
                <a:gd name="adj1" fmla="val 50000"/>
                <a:gd name="adj2" fmla="val 56492"/>
              </a:avLst>
            </a:prstGeom>
            <a:solidFill>
              <a:srgbClr val="FFFF00"/>
            </a:solidFill>
            <a:ln w="9525">
              <a:solidFill>
                <a:schemeClr val="tx1"/>
              </a:solidFill>
              <a:miter lim="800000"/>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33807" name="AutoShape 14"/>
            <p:cNvSpPr>
              <a:spLocks noChangeArrowheads="1"/>
            </p:cNvSpPr>
            <p:nvPr/>
          </p:nvSpPr>
          <p:spPr bwMode="auto">
            <a:xfrm flipH="1">
              <a:off x="3729" y="3045"/>
              <a:ext cx="408" cy="181"/>
            </a:xfrm>
            <a:prstGeom prst="rightArrow">
              <a:avLst>
                <a:gd name="adj1" fmla="val 50000"/>
                <a:gd name="adj2" fmla="val 56354"/>
              </a:avLst>
            </a:prstGeom>
            <a:solidFill>
              <a:srgbClr val="FFFF00"/>
            </a:solidFill>
            <a:ln w="9525">
              <a:solidFill>
                <a:schemeClr val="tx1"/>
              </a:solidFill>
              <a:miter lim="800000"/>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grpSp>
      <p:grpSp>
        <p:nvGrpSpPr>
          <p:cNvPr id="33801" name="Group 15"/>
          <p:cNvGrpSpPr>
            <a:grpSpLocks/>
          </p:cNvGrpSpPr>
          <p:nvPr/>
        </p:nvGrpSpPr>
        <p:grpSpPr bwMode="auto">
          <a:xfrm>
            <a:off x="2782888" y="2133600"/>
            <a:ext cx="5834062" cy="361950"/>
            <a:chOff x="611" y="1117"/>
            <a:chExt cx="3675" cy="228"/>
          </a:xfrm>
        </p:grpSpPr>
        <p:sp>
          <p:nvSpPr>
            <p:cNvPr id="33802" name="WordArt 16"/>
            <p:cNvSpPr>
              <a:spLocks noChangeArrowheads="1" noChangeShapeType="1" noTextEdit="1"/>
            </p:cNvSpPr>
            <p:nvPr/>
          </p:nvSpPr>
          <p:spPr bwMode="auto">
            <a:xfrm>
              <a:off x="1082" y="1117"/>
              <a:ext cx="2796" cy="228"/>
            </a:xfrm>
            <a:prstGeom prst="rect">
              <a:avLst/>
            </a:prstGeom>
          </p:spPr>
          <p:txBody>
            <a:bodyPr wrap="none" fromWordArt="1">
              <a:prstTxWarp prst="textPlain">
                <a:avLst>
                  <a:gd name="adj" fmla="val 50000"/>
                </a:avLst>
              </a:prstTxWarp>
            </a:bodyPr>
            <a:lstStyle/>
            <a:p>
              <a:pPr algn="ctr"/>
              <a:r>
                <a:rPr lang="ka-GE" sz="2000" b="1" kern="10">
                  <a:ln w="9525">
                    <a:solidFill>
                      <a:srgbClr val="0033CC"/>
                    </a:solidFill>
                    <a:round/>
                    <a:headEnd/>
                    <a:tailEnd/>
                  </a:ln>
                  <a:solidFill>
                    <a:srgbClr val="0033CC"/>
                  </a:solidFill>
                  <a:latin typeface="Sylfaen" panose="010A0502050306030303" pitchFamily="18" charset="0"/>
                </a:rPr>
                <a:t>მრავალმხრივი მოქმედების მექანიზმი</a:t>
              </a:r>
              <a:endParaRPr lang="en-US" sz="2000" b="1" kern="10">
                <a:ln w="9525">
                  <a:solidFill>
                    <a:srgbClr val="0033CC"/>
                  </a:solidFill>
                  <a:round/>
                  <a:headEnd/>
                  <a:tailEnd/>
                </a:ln>
                <a:solidFill>
                  <a:srgbClr val="0033CC"/>
                </a:solidFill>
                <a:latin typeface="Sylfaen" panose="010A0502050306030303" pitchFamily="18" charset="0"/>
              </a:endParaRPr>
            </a:p>
          </p:txBody>
        </p:sp>
        <p:sp>
          <p:nvSpPr>
            <p:cNvPr id="33803" name="AutoShape 17"/>
            <p:cNvSpPr>
              <a:spLocks noChangeArrowheads="1"/>
            </p:cNvSpPr>
            <p:nvPr/>
          </p:nvSpPr>
          <p:spPr bwMode="auto">
            <a:xfrm flipH="1">
              <a:off x="3878" y="1140"/>
              <a:ext cx="408" cy="181"/>
            </a:xfrm>
            <a:prstGeom prst="rightArrow">
              <a:avLst>
                <a:gd name="adj1" fmla="val 50000"/>
                <a:gd name="adj2" fmla="val 56354"/>
              </a:avLst>
            </a:prstGeom>
            <a:solidFill>
              <a:srgbClr val="FFFF00"/>
            </a:solidFill>
            <a:ln w="9525">
              <a:solidFill>
                <a:schemeClr val="tx1"/>
              </a:solidFill>
              <a:miter lim="800000"/>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sz="1200" baseline="0">
                <a:latin typeface="Sylfaen" panose="010A0502050306030303" pitchFamily="18" charset="0"/>
              </a:endParaRPr>
            </a:p>
          </p:txBody>
        </p:sp>
        <p:sp>
          <p:nvSpPr>
            <p:cNvPr id="33804" name="AutoShape 18"/>
            <p:cNvSpPr>
              <a:spLocks noChangeArrowheads="1"/>
            </p:cNvSpPr>
            <p:nvPr/>
          </p:nvSpPr>
          <p:spPr bwMode="auto">
            <a:xfrm>
              <a:off x="611" y="1140"/>
              <a:ext cx="409" cy="181"/>
            </a:xfrm>
            <a:prstGeom prst="rightArrow">
              <a:avLst>
                <a:gd name="adj1" fmla="val 50000"/>
                <a:gd name="adj2" fmla="val 56492"/>
              </a:avLst>
            </a:prstGeom>
            <a:solidFill>
              <a:srgbClr val="FFFF00"/>
            </a:solidFill>
            <a:ln w="9525">
              <a:solidFill>
                <a:schemeClr val="tx1"/>
              </a:solidFill>
              <a:miter lim="800000"/>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sz="1200" baseline="0">
                <a:latin typeface="Sylfaen" panose="010A0502050306030303" pitchFamily="18" charset="0"/>
              </a:endParaRPr>
            </a:p>
          </p:txBody>
        </p:sp>
      </p:grpSp>
      <p:pic>
        <p:nvPicPr>
          <p:cNvPr id="19" name="Picture 3">
            <a:extLst>
              <a:ext uri="{FF2B5EF4-FFF2-40B4-BE49-F238E27FC236}">
                <a16:creationId xmlns:a16="http://schemas.microsoft.com/office/drawing/2014/main" id="{E53878B1-D4A7-4653-A4BB-08C34C8A878B}"/>
              </a:ext>
            </a:extLst>
          </p:cNvPr>
          <p:cNvPicPr>
            <a:picLocks noChangeAspect="1"/>
          </p:cNvPicPr>
          <p:nvPr/>
        </p:nvPicPr>
        <p:blipFill>
          <a:blip r:embed="rId3"/>
          <a:stretch>
            <a:fillRect/>
          </a:stretch>
        </p:blipFill>
        <p:spPr>
          <a:xfrm>
            <a:off x="9293499" y="84414"/>
            <a:ext cx="2752268" cy="1023950"/>
          </a:xfrm>
          <a:prstGeom prst="rect">
            <a:avLst/>
          </a:prstGeom>
        </p:spPr>
      </p:pic>
      <p:pic>
        <p:nvPicPr>
          <p:cNvPr id="20" name="Picture 1">
            <a:extLst>
              <a:ext uri="{FF2B5EF4-FFF2-40B4-BE49-F238E27FC236}">
                <a16:creationId xmlns:a16="http://schemas.microsoft.com/office/drawing/2014/main" id="{FFDD2A5E-3D96-4888-B450-CC7D5D57A9E3}"/>
              </a:ext>
            </a:extLst>
          </p:cNvPr>
          <p:cNvPicPr>
            <a:picLocks noChangeAspect="1"/>
          </p:cNvPicPr>
          <p:nvPr/>
        </p:nvPicPr>
        <p:blipFill>
          <a:blip r:embed="rId4"/>
          <a:stretch>
            <a:fillRect/>
          </a:stretch>
        </p:blipFill>
        <p:spPr>
          <a:xfrm>
            <a:off x="117070" y="75105"/>
            <a:ext cx="2579341" cy="996313"/>
          </a:xfrm>
          <a:prstGeom prst="rect">
            <a:avLst/>
          </a:prstGeom>
        </p:spPr>
      </p:pic>
    </p:spTree>
    <p:extLst>
      <p:ext uri="{BB962C8B-B14F-4D97-AF65-F5344CB8AC3E}">
        <p14:creationId xmlns:p14="http://schemas.microsoft.com/office/powerpoint/2010/main" val="35793881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zTechnical process Fluid Bed Granulation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052514"/>
            <a:ext cx="3671888" cy="226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39" name="Text Box 3"/>
          <p:cNvSpPr txBox="1">
            <a:spLocks noChangeArrowheads="1"/>
          </p:cNvSpPr>
          <p:nvPr/>
        </p:nvSpPr>
        <p:spPr bwMode="auto">
          <a:xfrm>
            <a:off x="4979988" y="1125539"/>
            <a:ext cx="660241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algn="just" eaLnBrk="1" hangingPunct="1">
              <a:spcBef>
                <a:spcPct val="50000"/>
              </a:spcBef>
            </a:pPr>
            <a:r>
              <a:rPr lang="ka-GE" altLang="en-US" sz="1400" b="1" baseline="0" dirty="0">
                <a:solidFill>
                  <a:srgbClr val="0033CC"/>
                </a:solidFill>
                <a:latin typeface="Sylfaen" panose="010A0502050306030303" pitchFamily="18" charset="0"/>
              </a:rPr>
              <a:t>`</a:t>
            </a:r>
            <a:r>
              <a:rPr lang="ka-GE" altLang="en-US" b="1" baseline="0" dirty="0">
                <a:solidFill>
                  <a:srgbClr val="0033CC"/>
                </a:solidFill>
                <a:latin typeface="Sylfaen" panose="010A0502050306030303" pitchFamily="18" charset="0"/>
              </a:rPr>
              <a:t>პირველადი~ ფხვნილისებრი პროდუქტი ხვდება გრანულატორში, ესხურება წყალი პირველად გრანულას ემატება ახალი შრეები და თანდათანობით გადაადგილდება გამოსასვლელისკენ ამავ დროულად ხდება მისი გამოშრობა და მიიღება:</a:t>
            </a:r>
            <a:endParaRPr lang="it-IT" altLang="en-US" b="1" baseline="0" dirty="0">
              <a:solidFill>
                <a:srgbClr val="0033CC"/>
              </a:solidFill>
              <a:latin typeface="Sylfaen" panose="010A0502050306030303" pitchFamily="18" charset="0"/>
            </a:endParaRPr>
          </a:p>
        </p:txBody>
      </p:sp>
      <p:sp>
        <p:nvSpPr>
          <p:cNvPr id="39940" name="Text Box 4"/>
          <p:cNvSpPr txBox="1">
            <a:spLocks noChangeArrowheads="1"/>
          </p:cNvSpPr>
          <p:nvPr/>
        </p:nvSpPr>
        <p:spPr bwMode="auto">
          <a:xfrm>
            <a:off x="2711450" y="3790950"/>
            <a:ext cx="5761038"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spcBef>
                <a:spcPct val="50000"/>
              </a:spcBef>
            </a:pPr>
            <a:r>
              <a:rPr lang="ka-GE" altLang="en-US" sz="1200" b="1" baseline="0">
                <a:solidFill>
                  <a:srgbClr val="0033CC"/>
                </a:solidFill>
                <a:latin typeface="Sylfaen" panose="010A0502050306030303" pitchFamily="18" charset="0"/>
              </a:rPr>
              <a:t>თანაბარი ზომის მრავალშრიანი გრანულები;</a:t>
            </a:r>
          </a:p>
          <a:p>
            <a:pPr eaLnBrk="1" hangingPunct="1">
              <a:spcBef>
                <a:spcPct val="50000"/>
              </a:spcBef>
            </a:pPr>
            <a:endParaRPr lang="ka-GE" altLang="en-US" sz="1200" b="1" baseline="0">
              <a:solidFill>
                <a:srgbClr val="0033CC"/>
              </a:solidFill>
              <a:latin typeface="Sylfaen" panose="010A0502050306030303" pitchFamily="18" charset="0"/>
            </a:endParaRPr>
          </a:p>
          <a:p>
            <a:pPr eaLnBrk="1" hangingPunct="1">
              <a:spcBef>
                <a:spcPct val="50000"/>
              </a:spcBef>
            </a:pPr>
            <a:r>
              <a:rPr lang="ka-GE" altLang="en-US" sz="1200" b="1" baseline="0">
                <a:solidFill>
                  <a:srgbClr val="0033CC"/>
                </a:solidFill>
                <a:latin typeface="Sylfaen" panose="010A0502050306030303" pitchFamily="18" charset="0"/>
              </a:rPr>
              <a:t>გრანულების რბილი გარეთა ზედაპირი ზრდის წყალში ხსნადობის სიჩქარეს. </a:t>
            </a:r>
          </a:p>
          <a:p>
            <a:pPr eaLnBrk="1" hangingPunct="1">
              <a:spcBef>
                <a:spcPct val="50000"/>
              </a:spcBef>
            </a:pPr>
            <a:endParaRPr lang="ka-GE" altLang="en-US" sz="1200" b="1" baseline="0">
              <a:solidFill>
                <a:srgbClr val="0033CC"/>
              </a:solidFill>
              <a:latin typeface="Sylfaen" panose="010A0502050306030303" pitchFamily="18" charset="0"/>
            </a:endParaRPr>
          </a:p>
          <a:p>
            <a:pPr eaLnBrk="1" hangingPunct="1">
              <a:spcBef>
                <a:spcPct val="50000"/>
              </a:spcBef>
            </a:pPr>
            <a:r>
              <a:rPr lang="ka-GE" altLang="en-US" sz="1200" b="1" baseline="0">
                <a:solidFill>
                  <a:srgbClr val="0033CC"/>
                </a:solidFill>
                <a:latin typeface="Sylfaen" panose="010A0502050306030303" pitchFamily="18" charset="0"/>
              </a:rPr>
              <a:t>თანაბარი, მცირე ზომის გამო საჭიროებს შედარებით მცირე დგილს</a:t>
            </a:r>
          </a:p>
          <a:p>
            <a:pPr eaLnBrk="1" hangingPunct="1">
              <a:spcBef>
                <a:spcPct val="50000"/>
              </a:spcBef>
            </a:pPr>
            <a:endParaRPr lang="ka-GE" altLang="en-US" sz="1200" b="1" baseline="0">
              <a:solidFill>
                <a:srgbClr val="0033CC"/>
              </a:solidFill>
              <a:latin typeface="Sylfaen" panose="010A0502050306030303" pitchFamily="18" charset="0"/>
            </a:endParaRPr>
          </a:p>
          <a:p>
            <a:pPr eaLnBrk="1" hangingPunct="1">
              <a:spcBef>
                <a:spcPct val="50000"/>
              </a:spcBef>
            </a:pPr>
            <a:r>
              <a:rPr lang="ka-GE" altLang="en-US" sz="1200" b="1" baseline="0">
                <a:solidFill>
                  <a:srgbClr val="0033CC"/>
                </a:solidFill>
                <a:latin typeface="Sylfaen" panose="010A0502050306030303" pitchFamily="18" charset="0"/>
              </a:rPr>
              <a:t>უმნიშვნელო მტვერი საბოლოო პროდუქტში</a:t>
            </a:r>
            <a:endParaRPr lang="it-IT" altLang="en-US" sz="1200" b="1" baseline="0">
              <a:solidFill>
                <a:srgbClr val="0033CC"/>
              </a:solidFill>
              <a:latin typeface="Sylfaen" panose="010A0502050306030303" pitchFamily="18" charset="0"/>
            </a:endParaRPr>
          </a:p>
        </p:txBody>
      </p:sp>
      <p:grpSp>
        <p:nvGrpSpPr>
          <p:cNvPr id="39941" name="Group 5"/>
          <p:cNvGrpSpPr>
            <a:grpSpLocks/>
          </p:cNvGrpSpPr>
          <p:nvPr/>
        </p:nvGrpSpPr>
        <p:grpSpPr bwMode="auto">
          <a:xfrm>
            <a:off x="8256588" y="4078288"/>
            <a:ext cx="1866900" cy="1866900"/>
            <a:chOff x="3060" y="2148"/>
            <a:chExt cx="1176" cy="1176"/>
          </a:xfrm>
        </p:grpSpPr>
        <p:sp>
          <p:nvSpPr>
            <p:cNvPr id="39947" name="Oval 6"/>
            <p:cNvSpPr>
              <a:spLocks noChangeArrowheads="1"/>
            </p:cNvSpPr>
            <p:nvPr/>
          </p:nvSpPr>
          <p:spPr bwMode="auto">
            <a:xfrm>
              <a:off x="3060" y="2148"/>
              <a:ext cx="1176" cy="1176"/>
            </a:xfrm>
            <a:prstGeom prst="ellipse">
              <a:avLst/>
            </a:prstGeom>
            <a:solidFill>
              <a:schemeClr val="accent1"/>
            </a:solidFill>
            <a:ln w="9525">
              <a:solidFill>
                <a:schemeClr val="tx1"/>
              </a:solidFill>
              <a:round/>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39948" name="Oval 7"/>
            <p:cNvSpPr>
              <a:spLocks noChangeAspect="1" noChangeArrowheads="1"/>
            </p:cNvSpPr>
            <p:nvPr/>
          </p:nvSpPr>
          <p:spPr bwMode="auto">
            <a:xfrm>
              <a:off x="3156" y="2232"/>
              <a:ext cx="1000" cy="1000"/>
            </a:xfrm>
            <a:prstGeom prst="ellipse">
              <a:avLst/>
            </a:prstGeom>
            <a:solidFill>
              <a:schemeClr val="accent1"/>
            </a:solidFill>
            <a:ln w="9525">
              <a:solidFill>
                <a:schemeClr val="tx1"/>
              </a:solidFill>
              <a:round/>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39949" name="Oval 8"/>
            <p:cNvSpPr>
              <a:spLocks noChangeAspect="1" noChangeArrowheads="1"/>
            </p:cNvSpPr>
            <p:nvPr/>
          </p:nvSpPr>
          <p:spPr bwMode="auto">
            <a:xfrm>
              <a:off x="3228" y="2300"/>
              <a:ext cx="850" cy="850"/>
            </a:xfrm>
            <a:prstGeom prst="ellipse">
              <a:avLst/>
            </a:prstGeom>
            <a:solidFill>
              <a:schemeClr val="accent1"/>
            </a:solidFill>
            <a:ln w="9525">
              <a:solidFill>
                <a:schemeClr val="tx1"/>
              </a:solidFill>
              <a:round/>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39950" name="Oval 9"/>
            <p:cNvSpPr>
              <a:spLocks noChangeAspect="1" noChangeArrowheads="1"/>
            </p:cNvSpPr>
            <p:nvPr/>
          </p:nvSpPr>
          <p:spPr bwMode="auto">
            <a:xfrm>
              <a:off x="3300" y="2372"/>
              <a:ext cx="723" cy="723"/>
            </a:xfrm>
            <a:prstGeom prst="ellipse">
              <a:avLst/>
            </a:prstGeom>
            <a:solidFill>
              <a:schemeClr val="accent1"/>
            </a:solidFill>
            <a:ln w="9525">
              <a:solidFill>
                <a:schemeClr val="tx1"/>
              </a:solidFill>
              <a:round/>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39951" name="Oval 10"/>
            <p:cNvSpPr>
              <a:spLocks noChangeAspect="1" noChangeArrowheads="1"/>
            </p:cNvSpPr>
            <p:nvPr/>
          </p:nvSpPr>
          <p:spPr bwMode="auto">
            <a:xfrm>
              <a:off x="3360" y="2420"/>
              <a:ext cx="614" cy="614"/>
            </a:xfrm>
            <a:prstGeom prst="ellipse">
              <a:avLst/>
            </a:prstGeom>
            <a:solidFill>
              <a:schemeClr val="accent1"/>
            </a:solidFill>
            <a:ln w="9525">
              <a:solidFill>
                <a:schemeClr val="tx1"/>
              </a:solidFill>
              <a:round/>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39952" name="Oval 11"/>
            <p:cNvSpPr>
              <a:spLocks noChangeAspect="1" noChangeArrowheads="1"/>
            </p:cNvSpPr>
            <p:nvPr/>
          </p:nvSpPr>
          <p:spPr bwMode="auto">
            <a:xfrm>
              <a:off x="3408" y="2468"/>
              <a:ext cx="521" cy="521"/>
            </a:xfrm>
            <a:prstGeom prst="ellipse">
              <a:avLst/>
            </a:prstGeom>
            <a:solidFill>
              <a:schemeClr val="accent1"/>
            </a:solidFill>
            <a:ln w="9525">
              <a:solidFill>
                <a:schemeClr val="tx1"/>
              </a:solidFill>
              <a:round/>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39953" name="Oval 12"/>
            <p:cNvSpPr>
              <a:spLocks noChangeAspect="1" noChangeArrowheads="1"/>
            </p:cNvSpPr>
            <p:nvPr/>
          </p:nvSpPr>
          <p:spPr bwMode="auto">
            <a:xfrm>
              <a:off x="3444" y="2504"/>
              <a:ext cx="444" cy="444"/>
            </a:xfrm>
            <a:prstGeom prst="ellipse">
              <a:avLst/>
            </a:prstGeom>
            <a:solidFill>
              <a:schemeClr val="accent1"/>
            </a:solidFill>
            <a:ln w="9525">
              <a:solidFill>
                <a:schemeClr val="tx1"/>
              </a:solidFill>
              <a:round/>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grpSp>
      <p:sp>
        <p:nvSpPr>
          <p:cNvPr id="39942" name="Text Box 13"/>
          <p:cNvSpPr txBox="1">
            <a:spLocks noChangeArrowheads="1"/>
          </p:cNvSpPr>
          <p:nvPr/>
        </p:nvSpPr>
        <p:spPr bwMode="auto">
          <a:xfrm>
            <a:off x="2640013" y="188914"/>
            <a:ext cx="478602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spcBef>
                <a:spcPct val="50000"/>
              </a:spcBef>
            </a:pPr>
            <a:r>
              <a:rPr lang="ka-GE" altLang="en-US" sz="2000" b="1" baseline="0" dirty="0">
                <a:solidFill>
                  <a:srgbClr val="0033CC"/>
                </a:solidFill>
                <a:latin typeface="Sylfaen" panose="010A0502050306030303" pitchFamily="18" charset="0"/>
              </a:rPr>
              <a:t>სველი წესით გრანულირების სისტემა</a:t>
            </a:r>
            <a:endParaRPr lang="en-US" altLang="en-US" sz="2000" b="1" baseline="0" dirty="0">
              <a:solidFill>
                <a:srgbClr val="0033CC"/>
              </a:solidFill>
              <a:latin typeface="Sylfaen" panose="010A0502050306030303" pitchFamily="18" charset="0"/>
            </a:endParaRPr>
          </a:p>
        </p:txBody>
      </p:sp>
      <p:sp>
        <p:nvSpPr>
          <p:cNvPr id="39943" name="AutoShape 14"/>
          <p:cNvSpPr>
            <a:spLocks noChangeArrowheads="1"/>
          </p:cNvSpPr>
          <p:nvPr/>
        </p:nvSpPr>
        <p:spPr bwMode="auto">
          <a:xfrm>
            <a:off x="2351088" y="3862388"/>
            <a:ext cx="360362" cy="215900"/>
          </a:xfrm>
          <a:prstGeom prst="rightArrow">
            <a:avLst>
              <a:gd name="adj1" fmla="val 50000"/>
              <a:gd name="adj2" fmla="val 41728"/>
            </a:avLst>
          </a:prstGeom>
          <a:solidFill>
            <a:srgbClr val="FF0000"/>
          </a:solidFill>
          <a:ln w="9525">
            <a:solidFill>
              <a:schemeClr val="tx1"/>
            </a:solidFill>
            <a:miter lim="800000"/>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39944" name="AutoShape 15"/>
          <p:cNvSpPr>
            <a:spLocks noChangeArrowheads="1"/>
          </p:cNvSpPr>
          <p:nvPr/>
        </p:nvSpPr>
        <p:spPr bwMode="auto">
          <a:xfrm>
            <a:off x="2351088" y="4438650"/>
            <a:ext cx="360362" cy="215900"/>
          </a:xfrm>
          <a:prstGeom prst="rightArrow">
            <a:avLst>
              <a:gd name="adj1" fmla="val 50000"/>
              <a:gd name="adj2" fmla="val 41728"/>
            </a:avLst>
          </a:prstGeom>
          <a:solidFill>
            <a:srgbClr val="FF0000"/>
          </a:solidFill>
          <a:ln w="9525">
            <a:solidFill>
              <a:schemeClr val="tx1"/>
            </a:solidFill>
            <a:miter lim="800000"/>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39945" name="AutoShape 16"/>
          <p:cNvSpPr>
            <a:spLocks noChangeArrowheads="1"/>
          </p:cNvSpPr>
          <p:nvPr/>
        </p:nvSpPr>
        <p:spPr bwMode="auto">
          <a:xfrm>
            <a:off x="2322513" y="4942681"/>
            <a:ext cx="360362" cy="215900"/>
          </a:xfrm>
          <a:prstGeom prst="rightArrow">
            <a:avLst>
              <a:gd name="adj1" fmla="val 50000"/>
              <a:gd name="adj2" fmla="val 41728"/>
            </a:avLst>
          </a:prstGeom>
          <a:solidFill>
            <a:srgbClr val="FF0000"/>
          </a:solidFill>
          <a:ln w="9525">
            <a:solidFill>
              <a:schemeClr val="tx1"/>
            </a:solidFill>
            <a:miter lim="800000"/>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sp>
        <p:nvSpPr>
          <p:cNvPr id="39946" name="AutoShape 17"/>
          <p:cNvSpPr>
            <a:spLocks noChangeArrowheads="1"/>
          </p:cNvSpPr>
          <p:nvPr/>
        </p:nvSpPr>
        <p:spPr bwMode="auto">
          <a:xfrm>
            <a:off x="2351088" y="5488780"/>
            <a:ext cx="360362" cy="215900"/>
          </a:xfrm>
          <a:prstGeom prst="rightArrow">
            <a:avLst>
              <a:gd name="adj1" fmla="val 50000"/>
              <a:gd name="adj2" fmla="val 41728"/>
            </a:avLst>
          </a:prstGeom>
          <a:solidFill>
            <a:srgbClr val="FF0000"/>
          </a:solidFill>
          <a:ln w="9525">
            <a:solidFill>
              <a:schemeClr val="tx1"/>
            </a:solidFill>
            <a:miter lim="800000"/>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ru-RU" altLang="en-US" baseline="0">
              <a:latin typeface="Sylfaen" panose="010A0502050306030303" pitchFamily="18" charset="0"/>
            </a:endParaRPr>
          </a:p>
        </p:txBody>
      </p:sp>
      <p:pic>
        <p:nvPicPr>
          <p:cNvPr id="18" name="Picture 3">
            <a:extLst>
              <a:ext uri="{FF2B5EF4-FFF2-40B4-BE49-F238E27FC236}">
                <a16:creationId xmlns:a16="http://schemas.microsoft.com/office/drawing/2014/main" id="{E53878B1-D4A7-4653-A4BB-08C34C8A878B}"/>
              </a:ext>
            </a:extLst>
          </p:cNvPr>
          <p:cNvPicPr>
            <a:picLocks noChangeAspect="1"/>
          </p:cNvPicPr>
          <p:nvPr/>
        </p:nvPicPr>
        <p:blipFill>
          <a:blip r:embed="rId4"/>
          <a:stretch>
            <a:fillRect/>
          </a:stretch>
        </p:blipFill>
        <p:spPr>
          <a:xfrm>
            <a:off x="9293499" y="84414"/>
            <a:ext cx="2752268" cy="1023950"/>
          </a:xfrm>
          <a:prstGeom prst="rect">
            <a:avLst/>
          </a:prstGeom>
        </p:spPr>
      </p:pic>
      <p:pic>
        <p:nvPicPr>
          <p:cNvPr id="19" name="Picture 1">
            <a:extLst>
              <a:ext uri="{FF2B5EF4-FFF2-40B4-BE49-F238E27FC236}">
                <a16:creationId xmlns:a16="http://schemas.microsoft.com/office/drawing/2014/main" id="{FFDD2A5E-3D96-4888-B450-CC7D5D57A9E3}"/>
              </a:ext>
            </a:extLst>
          </p:cNvPr>
          <p:cNvPicPr>
            <a:picLocks noChangeAspect="1"/>
          </p:cNvPicPr>
          <p:nvPr/>
        </p:nvPicPr>
        <p:blipFill>
          <a:blip r:embed="rId5"/>
          <a:stretch>
            <a:fillRect/>
          </a:stretch>
        </p:blipFill>
        <p:spPr>
          <a:xfrm>
            <a:off x="117070" y="75105"/>
            <a:ext cx="2579341" cy="996313"/>
          </a:xfrm>
          <a:prstGeom prst="rect">
            <a:avLst/>
          </a:prstGeom>
        </p:spPr>
      </p:pic>
    </p:spTree>
    <p:extLst>
      <p:ext uri="{BB962C8B-B14F-4D97-AF65-F5344CB8AC3E}">
        <p14:creationId xmlns:p14="http://schemas.microsoft.com/office/powerpoint/2010/main" val="18698368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3"/>
          <p:cNvSpPr>
            <a:spLocks noChangeArrowheads="1"/>
          </p:cNvSpPr>
          <p:nvPr/>
        </p:nvSpPr>
        <p:spPr bwMode="auto">
          <a:xfrm>
            <a:off x="3235326" y="2625726"/>
            <a:ext cx="98901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r>
              <a:rPr lang="it-IT" altLang="en-US" baseline="0">
                <a:latin typeface="Sylfaen" panose="010A0502050306030303" pitchFamily="18" charset="0"/>
              </a:rPr>
              <a:t>  </a:t>
            </a:r>
          </a:p>
        </p:txBody>
      </p:sp>
      <p:sp>
        <p:nvSpPr>
          <p:cNvPr id="44035" name="Rectangle 4"/>
          <p:cNvSpPr>
            <a:spLocks noChangeArrowheads="1"/>
          </p:cNvSpPr>
          <p:nvPr/>
        </p:nvSpPr>
        <p:spPr bwMode="auto">
          <a:xfrm>
            <a:off x="4097338" y="2533651"/>
            <a:ext cx="247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r>
              <a:rPr lang="it-IT" altLang="en-US" baseline="0">
                <a:latin typeface="Sylfaen" panose="010A0502050306030303" pitchFamily="18" charset="0"/>
              </a:rPr>
              <a:t> </a:t>
            </a:r>
          </a:p>
        </p:txBody>
      </p:sp>
      <p:pic>
        <p:nvPicPr>
          <p:cNvPr id="44036" name="Picture 5" descr="polvereverd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67001" y="1143001"/>
            <a:ext cx="2347913" cy="257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Text Box 6"/>
          <p:cNvSpPr txBox="1">
            <a:spLocks noChangeArrowheads="1"/>
          </p:cNvSpPr>
          <p:nvPr/>
        </p:nvSpPr>
        <p:spPr bwMode="auto">
          <a:xfrm>
            <a:off x="2590800" y="3962400"/>
            <a:ext cx="36004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spcBef>
                <a:spcPct val="50000"/>
              </a:spcBef>
            </a:pPr>
            <a:r>
              <a:rPr lang="ka-GE" altLang="en-US" sz="1400" b="1" baseline="0">
                <a:solidFill>
                  <a:srgbClr val="0033CC"/>
                </a:solidFill>
                <a:latin typeface="Sylfaen" panose="010A0502050306030303" pitchFamily="18" charset="0"/>
              </a:rPr>
              <a:t>მცირე ზომის ნაწილაკები - მტვერი</a:t>
            </a:r>
            <a:endParaRPr lang="en-US" altLang="en-US" sz="1400" b="1" baseline="0">
              <a:solidFill>
                <a:srgbClr val="0033CC"/>
              </a:solidFill>
              <a:latin typeface="Sylfaen" panose="010A0502050306030303" pitchFamily="18" charset="0"/>
            </a:endParaRPr>
          </a:p>
        </p:txBody>
      </p:sp>
      <p:sp>
        <p:nvSpPr>
          <p:cNvPr id="44038" name="Text Box 7"/>
          <p:cNvSpPr txBox="1">
            <a:spLocks noChangeArrowheads="1"/>
          </p:cNvSpPr>
          <p:nvPr/>
        </p:nvSpPr>
        <p:spPr bwMode="auto">
          <a:xfrm>
            <a:off x="6167438" y="1628776"/>
            <a:ext cx="38163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algn="ctr" eaLnBrk="1" hangingPunct="1">
              <a:spcBef>
                <a:spcPct val="50000"/>
              </a:spcBef>
            </a:pPr>
            <a:r>
              <a:rPr lang="ka-GE" altLang="en-US" sz="1400" b="1" baseline="0">
                <a:solidFill>
                  <a:srgbClr val="0033CC"/>
                </a:solidFill>
                <a:latin typeface="Sylfaen" panose="010A0502050306030303" pitchFamily="18" charset="0"/>
              </a:rPr>
              <a:t>ოპტიმალური გრანულომეტრულობა - სისუფთავე</a:t>
            </a:r>
            <a:endParaRPr lang="en-US" altLang="en-US" sz="1400" b="1" baseline="0">
              <a:solidFill>
                <a:srgbClr val="0033CC"/>
              </a:solidFill>
              <a:latin typeface="Sylfaen" panose="010A0502050306030303" pitchFamily="18" charset="0"/>
            </a:endParaRPr>
          </a:p>
        </p:txBody>
      </p:sp>
      <p:pic>
        <p:nvPicPr>
          <p:cNvPr id="44039" name="Picture 8" descr="NoDust0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7000" y="2286000"/>
            <a:ext cx="3011488"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
            <a:extLst>
              <a:ext uri="{FF2B5EF4-FFF2-40B4-BE49-F238E27FC236}">
                <a16:creationId xmlns:a16="http://schemas.microsoft.com/office/drawing/2014/main" id="{E53878B1-D4A7-4653-A4BB-08C34C8A878B}"/>
              </a:ext>
            </a:extLst>
          </p:cNvPr>
          <p:cNvPicPr>
            <a:picLocks noChangeAspect="1"/>
          </p:cNvPicPr>
          <p:nvPr/>
        </p:nvPicPr>
        <p:blipFill>
          <a:blip r:embed="rId5"/>
          <a:stretch>
            <a:fillRect/>
          </a:stretch>
        </p:blipFill>
        <p:spPr>
          <a:xfrm>
            <a:off x="9293499" y="84414"/>
            <a:ext cx="2752268" cy="1023950"/>
          </a:xfrm>
          <a:prstGeom prst="rect">
            <a:avLst/>
          </a:prstGeom>
        </p:spPr>
      </p:pic>
      <p:pic>
        <p:nvPicPr>
          <p:cNvPr id="9" name="Picture 1">
            <a:extLst>
              <a:ext uri="{FF2B5EF4-FFF2-40B4-BE49-F238E27FC236}">
                <a16:creationId xmlns:a16="http://schemas.microsoft.com/office/drawing/2014/main" id="{FFDD2A5E-3D96-4888-B450-CC7D5D57A9E3}"/>
              </a:ext>
            </a:extLst>
          </p:cNvPr>
          <p:cNvPicPr>
            <a:picLocks noChangeAspect="1"/>
          </p:cNvPicPr>
          <p:nvPr/>
        </p:nvPicPr>
        <p:blipFill>
          <a:blip r:embed="rId6"/>
          <a:stretch>
            <a:fillRect/>
          </a:stretch>
        </p:blipFill>
        <p:spPr>
          <a:xfrm>
            <a:off x="117070" y="75105"/>
            <a:ext cx="2579341" cy="996313"/>
          </a:xfrm>
          <a:prstGeom prst="rect">
            <a:avLst/>
          </a:prstGeom>
        </p:spPr>
      </p:pic>
    </p:spTree>
    <p:extLst>
      <p:ext uri="{BB962C8B-B14F-4D97-AF65-F5344CB8AC3E}">
        <p14:creationId xmlns:p14="http://schemas.microsoft.com/office/powerpoint/2010/main" val="2890007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93962" y="1791854"/>
            <a:ext cx="5948219" cy="216592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endParaRPr lang="en-US" sz="3600" b="1" dirty="0"/>
          </a:p>
        </p:txBody>
      </p:sp>
      <p:sp>
        <p:nvSpPr>
          <p:cNvPr id="10" name="AutoShape 2" descr="Image result for brown marmorated stink bug bit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1">
            <a:extLst>
              <a:ext uri="{FF2B5EF4-FFF2-40B4-BE49-F238E27FC236}">
                <a16:creationId xmlns:a16="http://schemas.microsoft.com/office/drawing/2014/main" id="{AF1908EA-A940-4899-8AFC-7BF1D9A2A759}"/>
              </a:ext>
            </a:extLst>
          </p:cNvPr>
          <p:cNvPicPr>
            <a:picLocks noChangeAspect="1"/>
          </p:cNvPicPr>
          <p:nvPr/>
        </p:nvPicPr>
        <p:blipFill>
          <a:blip r:embed="rId2"/>
          <a:stretch>
            <a:fillRect/>
          </a:stretch>
        </p:blipFill>
        <p:spPr>
          <a:xfrm>
            <a:off x="117070" y="112050"/>
            <a:ext cx="2531514" cy="977839"/>
          </a:xfrm>
          <a:prstGeom prst="rect">
            <a:avLst/>
          </a:prstGeom>
        </p:spPr>
      </p:pic>
      <p:pic>
        <p:nvPicPr>
          <p:cNvPr id="7" name="Picture 3">
            <a:extLst>
              <a:ext uri="{FF2B5EF4-FFF2-40B4-BE49-F238E27FC236}">
                <a16:creationId xmlns:a16="http://schemas.microsoft.com/office/drawing/2014/main" id="{8F2399A3-4F7E-476D-A543-B17BA4182BE8}"/>
              </a:ext>
            </a:extLst>
          </p:cNvPr>
          <p:cNvPicPr>
            <a:picLocks noChangeAspect="1"/>
          </p:cNvPicPr>
          <p:nvPr/>
        </p:nvPicPr>
        <p:blipFill>
          <a:blip r:embed="rId3"/>
          <a:stretch>
            <a:fillRect/>
          </a:stretch>
        </p:blipFill>
        <p:spPr>
          <a:xfrm>
            <a:off x="9343153" y="84413"/>
            <a:ext cx="2702614" cy="1005477"/>
          </a:xfrm>
          <a:prstGeom prst="rect">
            <a:avLst/>
          </a:prstGeom>
        </p:spPr>
      </p:pic>
      <p:graphicFrame>
        <p:nvGraphicFramePr>
          <p:cNvPr id="8" name="Table 7"/>
          <p:cNvGraphicFramePr>
            <a:graphicFrameLocks noGrp="1"/>
          </p:cNvGraphicFramePr>
          <p:nvPr>
            <p:extLst>
              <p:ext uri="{D42A27DB-BD31-4B8C-83A1-F6EECF244321}">
                <p14:modId xmlns:p14="http://schemas.microsoft.com/office/powerpoint/2010/main" val="466693686"/>
              </p:ext>
            </p:extLst>
          </p:nvPr>
        </p:nvGraphicFramePr>
        <p:xfrm>
          <a:off x="1610497" y="1902691"/>
          <a:ext cx="9083963" cy="4368988"/>
        </p:xfrm>
        <a:graphic>
          <a:graphicData uri="http://schemas.openxmlformats.org/drawingml/2006/table">
            <a:tbl>
              <a:tblPr firstRow="1" firstCol="1" bandRow="1">
                <a:tableStyleId>{5C22544A-7EE6-4342-B048-85BDC9FD1C3A}</a:tableStyleId>
              </a:tblPr>
              <a:tblGrid>
                <a:gridCol w="2241257">
                  <a:extLst>
                    <a:ext uri="{9D8B030D-6E8A-4147-A177-3AD203B41FA5}">
                      <a16:colId xmlns:a16="http://schemas.microsoft.com/office/drawing/2014/main" val="20000"/>
                    </a:ext>
                  </a:extLst>
                </a:gridCol>
                <a:gridCol w="2100017">
                  <a:extLst>
                    <a:ext uri="{9D8B030D-6E8A-4147-A177-3AD203B41FA5}">
                      <a16:colId xmlns:a16="http://schemas.microsoft.com/office/drawing/2014/main" val="20001"/>
                    </a:ext>
                  </a:extLst>
                </a:gridCol>
                <a:gridCol w="2283380">
                  <a:extLst>
                    <a:ext uri="{9D8B030D-6E8A-4147-A177-3AD203B41FA5}">
                      <a16:colId xmlns:a16="http://schemas.microsoft.com/office/drawing/2014/main" val="20002"/>
                    </a:ext>
                  </a:extLst>
                </a:gridCol>
                <a:gridCol w="2459309">
                  <a:extLst>
                    <a:ext uri="{9D8B030D-6E8A-4147-A177-3AD203B41FA5}">
                      <a16:colId xmlns:a16="http://schemas.microsoft.com/office/drawing/2014/main" val="20003"/>
                    </a:ext>
                  </a:extLst>
                </a:gridCol>
              </a:tblGrid>
              <a:tr h="619386">
                <a:tc>
                  <a:txBody>
                    <a:bodyPr/>
                    <a:lstStyle/>
                    <a:p>
                      <a:pPr algn="ctr">
                        <a:lnSpc>
                          <a:spcPct val="115000"/>
                        </a:lnSpc>
                        <a:spcAft>
                          <a:spcPts val="0"/>
                        </a:spcAft>
                      </a:pPr>
                      <a:r>
                        <a:rPr lang="ka-GE" sz="2400" dirty="0">
                          <a:effectLst/>
                        </a:rPr>
                        <a:t>კულტურა</a:t>
                      </a:r>
                      <a:endParaRPr lang="en-US" sz="2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ka-GE" sz="2400" dirty="0">
                          <a:effectLst/>
                        </a:rPr>
                        <a:t>მავნებლები</a:t>
                      </a:r>
                      <a:r>
                        <a:rPr lang="en-US" sz="2400" dirty="0">
                          <a:effectLst/>
                        </a:rPr>
                        <a:t>       </a:t>
                      </a:r>
                      <a:r>
                        <a:rPr lang="ka-GE" sz="2400" dirty="0">
                          <a:effectLst/>
                        </a:rPr>
                        <a:t>%</a:t>
                      </a:r>
                      <a:endParaRPr lang="en-US" sz="2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ka-GE" sz="2400" dirty="0">
                          <a:effectLst/>
                        </a:rPr>
                        <a:t>დაავადებები</a:t>
                      </a:r>
                      <a:r>
                        <a:rPr lang="en-US" sz="2400" dirty="0">
                          <a:effectLst/>
                        </a:rPr>
                        <a:t>       </a:t>
                      </a:r>
                      <a:r>
                        <a:rPr lang="ka-GE" sz="2400" dirty="0">
                          <a:effectLst/>
                        </a:rPr>
                        <a:t>%</a:t>
                      </a:r>
                      <a:endParaRPr lang="en-US" sz="2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ka-GE" sz="2400" dirty="0">
                          <a:effectLst/>
                        </a:rPr>
                        <a:t>სარეველები</a:t>
                      </a:r>
                      <a:r>
                        <a:rPr lang="en-US" sz="2400" dirty="0">
                          <a:effectLst/>
                        </a:rPr>
                        <a:t>            </a:t>
                      </a:r>
                      <a:r>
                        <a:rPr lang="ka-GE" sz="2400" dirty="0">
                          <a:effectLst/>
                        </a:rPr>
                        <a:t>%</a:t>
                      </a:r>
                      <a:endParaRPr lang="en-US" sz="2400" dirty="0">
                        <a:effectLst/>
                        <a:latin typeface="Calibri"/>
                        <a:ea typeface="Calibri"/>
                        <a:cs typeface="Times New Roman"/>
                      </a:endParaRPr>
                    </a:p>
                  </a:txBody>
                  <a:tcPr marL="68580" marR="68580" marT="0" marB="0"/>
                </a:tc>
                <a:extLst>
                  <a:ext uri="{0D108BD9-81ED-4DB2-BD59-A6C34878D82A}">
                    <a16:rowId xmlns:a16="http://schemas.microsoft.com/office/drawing/2014/main" val="10000"/>
                  </a:ext>
                </a:extLst>
              </a:tr>
              <a:tr h="705548">
                <a:tc>
                  <a:txBody>
                    <a:bodyPr/>
                    <a:lstStyle/>
                    <a:p>
                      <a:pPr>
                        <a:lnSpc>
                          <a:spcPct val="115000"/>
                        </a:lnSpc>
                        <a:spcAft>
                          <a:spcPts val="0"/>
                        </a:spcAft>
                      </a:pPr>
                      <a:r>
                        <a:rPr lang="ka-GE" sz="2400">
                          <a:effectLst/>
                        </a:rPr>
                        <a:t>ვაზი</a:t>
                      </a:r>
                      <a:endParaRPr lang="en-US" sz="2400">
                        <a:effectLst/>
                        <a:latin typeface="Calibri"/>
                        <a:ea typeface="Calibri"/>
                        <a:cs typeface="Times New Roman"/>
                      </a:endParaRPr>
                    </a:p>
                  </a:txBody>
                  <a:tcPr marL="68580" marR="68580" marT="0" marB="0"/>
                </a:tc>
                <a:tc>
                  <a:txBody>
                    <a:bodyPr/>
                    <a:lstStyle/>
                    <a:p>
                      <a:pPr algn="ctr">
                        <a:lnSpc>
                          <a:spcPct val="115000"/>
                        </a:lnSpc>
                        <a:spcAft>
                          <a:spcPts val="0"/>
                        </a:spcAft>
                      </a:pPr>
                      <a:r>
                        <a:rPr lang="ka-GE" sz="2400" dirty="0">
                          <a:effectLst/>
                        </a:rPr>
                        <a:t>5</a:t>
                      </a:r>
                      <a:endParaRPr lang="en-US" sz="2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ka-GE" sz="2400" dirty="0">
                          <a:effectLst/>
                        </a:rPr>
                        <a:t>22</a:t>
                      </a:r>
                      <a:endParaRPr lang="en-US" sz="2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ka-GE" sz="2400">
                          <a:effectLst/>
                        </a:rPr>
                        <a:t>7,2</a:t>
                      </a:r>
                      <a:endParaRPr lang="en-US" sz="2400">
                        <a:effectLst/>
                        <a:latin typeface="Calibri"/>
                        <a:ea typeface="Calibri"/>
                        <a:cs typeface="Times New Roman"/>
                      </a:endParaRPr>
                    </a:p>
                  </a:txBody>
                  <a:tcPr marL="68580" marR="68580" marT="0" marB="0"/>
                </a:tc>
                <a:extLst>
                  <a:ext uri="{0D108BD9-81ED-4DB2-BD59-A6C34878D82A}">
                    <a16:rowId xmlns:a16="http://schemas.microsoft.com/office/drawing/2014/main" val="10001"/>
                  </a:ext>
                </a:extLst>
              </a:tr>
              <a:tr h="705548">
                <a:tc>
                  <a:txBody>
                    <a:bodyPr/>
                    <a:lstStyle/>
                    <a:p>
                      <a:pPr>
                        <a:lnSpc>
                          <a:spcPct val="115000"/>
                        </a:lnSpc>
                        <a:spcAft>
                          <a:spcPts val="0"/>
                        </a:spcAft>
                      </a:pPr>
                      <a:r>
                        <a:rPr lang="ka-GE" sz="2400">
                          <a:effectLst/>
                        </a:rPr>
                        <a:t>კარტოფილი</a:t>
                      </a:r>
                      <a:endParaRPr lang="en-US" sz="2400">
                        <a:effectLst/>
                        <a:latin typeface="Calibri"/>
                        <a:ea typeface="Calibri"/>
                        <a:cs typeface="Times New Roman"/>
                      </a:endParaRPr>
                    </a:p>
                  </a:txBody>
                  <a:tcPr marL="68580" marR="68580" marT="0" marB="0"/>
                </a:tc>
                <a:tc>
                  <a:txBody>
                    <a:bodyPr/>
                    <a:lstStyle/>
                    <a:p>
                      <a:pPr algn="ctr">
                        <a:lnSpc>
                          <a:spcPct val="115000"/>
                        </a:lnSpc>
                        <a:spcAft>
                          <a:spcPts val="0"/>
                        </a:spcAft>
                      </a:pPr>
                      <a:r>
                        <a:rPr lang="ka-GE" sz="2400" dirty="0">
                          <a:effectLst/>
                        </a:rPr>
                        <a:t>5</a:t>
                      </a:r>
                      <a:endParaRPr lang="en-US" sz="2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ka-GE" sz="2400" dirty="0">
                          <a:effectLst/>
                        </a:rPr>
                        <a:t>20</a:t>
                      </a:r>
                      <a:endParaRPr lang="en-US" sz="2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ka-GE" sz="2400">
                          <a:effectLst/>
                        </a:rPr>
                        <a:t>6,5</a:t>
                      </a:r>
                      <a:endParaRPr lang="en-US" sz="2400">
                        <a:effectLst/>
                        <a:latin typeface="Calibri"/>
                        <a:ea typeface="Calibri"/>
                        <a:cs typeface="Times New Roman"/>
                      </a:endParaRPr>
                    </a:p>
                  </a:txBody>
                  <a:tcPr marL="68580" marR="68580" marT="0" marB="0"/>
                </a:tc>
                <a:extLst>
                  <a:ext uri="{0D108BD9-81ED-4DB2-BD59-A6C34878D82A}">
                    <a16:rowId xmlns:a16="http://schemas.microsoft.com/office/drawing/2014/main" val="10002"/>
                  </a:ext>
                </a:extLst>
              </a:tr>
              <a:tr h="705548">
                <a:tc>
                  <a:txBody>
                    <a:bodyPr/>
                    <a:lstStyle/>
                    <a:p>
                      <a:pPr>
                        <a:lnSpc>
                          <a:spcPct val="115000"/>
                        </a:lnSpc>
                        <a:spcAft>
                          <a:spcPts val="0"/>
                        </a:spcAft>
                      </a:pPr>
                      <a:r>
                        <a:rPr lang="ka-GE" sz="2400">
                          <a:effectLst/>
                        </a:rPr>
                        <a:t>მარცვლოვნები</a:t>
                      </a:r>
                      <a:endParaRPr lang="en-US" sz="2400">
                        <a:effectLst/>
                        <a:latin typeface="Calibri"/>
                        <a:ea typeface="Calibri"/>
                        <a:cs typeface="Times New Roman"/>
                      </a:endParaRPr>
                    </a:p>
                  </a:txBody>
                  <a:tcPr marL="68580" marR="68580" marT="0" marB="0"/>
                </a:tc>
                <a:tc>
                  <a:txBody>
                    <a:bodyPr/>
                    <a:lstStyle/>
                    <a:p>
                      <a:pPr algn="ctr">
                        <a:lnSpc>
                          <a:spcPct val="115000"/>
                        </a:lnSpc>
                        <a:spcAft>
                          <a:spcPts val="0"/>
                        </a:spcAft>
                      </a:pPr>
                      <a:r>
                        <a:rPr lang="ka-GE" sz="2400" dirty="0">
                          <a:effectLst/>
                        </a:rPr>
                        <a:t>6</a:t>
                      </a:r>
                      <a:endParaRPr lang="en-US" sz="2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ka-GE" sz="2400" dirty="0">
                          <a:effectLst/>
                        </a:rPr>
                        <a:t>8,4</a:t>
                      </a:r>
                      <a:endParaRPr lang="en-US" sz="2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ka-GE" sz="2400">
                          <a:effectLst/>
                        </a:rPr>
                        <a:t>10,6</a:t>
                      </a:r>
                      <a:endParaRPr lang="en-US" sz="2400">
                        <a:effectLst/>
                        <a:latin typeface="Calibri"/>
                        <a:ea typeface="Calibri"/>
                        <a:cs typeface="Times New Roman"/>
                      </a:endParaRPr>
                    </a:p>
                  </a:txBody>
                  <a:tcPr marL="68580" marR="68580" marT="0" marB="0"/>
                </a:tc>
                <a:extLst>
                  <a:ext uri="{0D108BD9-81ED-4DB2-BD59-A6C34878D82A}">
                    <a16:rowId xmlns:a16="http://schemas.microsoft.com/office/drawing/2014/main" val="10003"/>
                  </a:ext>
                </a:extLst>
              </a:tr>
              <a:tr h="705548">
                <a:tc>
                  <a:txBody>
                    <a:bodyPr/>
                    <a:lstStyle/>
                    <a:p>
                      <a:pPr>
                        <a:lnSpc>
                          <a:spcPct val="115000"/>
                        </a:lnSpc>
                        <a:spcAft>
                          <a:spcPts val="0"/>
                        </a:spcAft>
                      </a:pPr>
                      <a:r>
                        <a:rPr lang="ka-GE" sz="2400">
                          <a:effectLst/>
                        </a:rPr>
                        <a:t>ბოსტნეული</a:t>
                      </a:r>
                      <a:endParaRPr lang="en-US" sz="2400">
                        <a:effectLst/>
                        <a:latin typeface="Calibri"/>
                        <a:ea typeface="Calibri"/>
                        <a:cs typeface="Times New Roman"/>
                      </a:endParaRPr>
                    </a:p>
                  </a:txBody>
                  <a:tcPr marL="68580" marR="68580" marT="0" marB="0"/>
                </a:tc>
                <a:tc>
                  <a:txBody>
                    <a:bodyPr/>
                    <a:lstStyle/>
                    <a:p>
                      <a:pPr algn="ctr">
                        <a:lnSpc>
                          <a:spcPct val="115000"/>
                        </a:lnSpc>
                        <a:spcAft>
                          <a:spcPts val="0"/>
                        </a:spcAft>
                      </a:pPr>
                      <a:r>
                        <a:rPr lang="ka-GE" sz="2400" dirty="0">
                          <a:effectLst/>
                        </a:rPr>
                        <a:t>8</a:t>
                      </a:r>
                      <a:endParaRPr lang="en-US" sz="2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ka-GE" sz="2400" dirty="0">
                          <a:effectLst/>
                        </a:rPr>
                        <a:t>9</a:t>
                      </a:r>
                      <a:endParaRPr lang="en-US" sz="2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ka-GE" sz="2400" dirty="0">
                          <a:effectLst/>
                        </a:rPr>
                        <a:t>10</a:t>
                      </a:r>
                      <a:endParaRPr lang="en-US" sz="2400" dirty="0">
                        <a:effectLst/>
                        <a:latin typeface="Calibri"/>
                        <a:ea typeface="Calibri"/>
                        <a:cs typeface="Times New Roman"/>
                      </a:endParaRPr>
                    </a:p>
                  </a:txBody>
                  <a:tcPr marL="68580" marR="68580" marT="0" marB="0"/>
                </a:tc>
                <a:extLst>
                  <a:ext uri="{0D108BD9-81ED-4DB2-BD59-A6C34878D82A}">
                    <a16:rowId xmlns:a16="http://schemas.microsoft.com/office/drawing/2014/main" val="10004"/>
                  </a:ext>
                </a:extLst>
              </a:tr>
              <a:tr h="705548">
                <a:tc>
                  <a:txBody>
                    <a:bodyPr/>
                    <a:lstStyle/>
                    <a:p>
                      <a:pPr>
                        <a:lnSpc>
                          <a:spcPct val="115000"/>
                        </a:lnSpc>
                        <a:spcAft>
                          <a:spcPts val="0"/>
                        </a:spcAft>
                      </a:pPr>
                      <a:r>
                        <a:rPr lang="ka-GE" sz="2400">
                          <a:effectLst/>
                        </a:rPr>
                        <a:t>ხეხილი</a:t>
                      </a:r>
                      <a:endParaRPr lang="en-US" sz="2400">
                        <a:effectLst/>
                        <a:latin typeface="Calibri"/>
                        <a:ea typeface="Calibri"/>
                        <a:cs typeface="Times New Roman"/>
                      </a:endParaRPr>
                    </a:p>
                  </a:txBody>
                  <a:tcPr marL="68580" marR="68580" marT="0" marB="0"/>
                </a:tc>
                <a:tc>
                  <a:txBody>
                    <a:bodyPr/>
                    <a:lstStyle/>
                    <a:p>
                      <a:pPr algn="ctr">
                        <a:lnSpc>
                          <a:spcPct val="115000"/>
                        </a:lnSpc>
                        <a:spcAft>
                          <a:spcPts val="0"/>
                        </a:spcAft>
                      </a:pPr>
                      <a:r>
                        <a:rPr lang="ka-GE" sz="2400">
                          <a:effectLst/>
                        </a:rPr>
                        <a:t>7,5</a:t>
                      </a:r>
                      <a:endParaRPr lang="en-US" sz="2400">
                        <a:effectLst/>
                        <a:latin typeface="Calibri"/>
                        <a:ea typeface="Calibri"/>
                        <a:cs typeface="Times New Roman"/>
                      </a:endParaRPr>
                    </a:p>
                  </a:txBody>
                  <a:tcPr marL="68580" marR="68580" marT="0" marB="0"/>
                </a:tc>
                <a:tc>
                  <a:txBody>
                    <a:bodyPr/>
                    <a:lstStyle/>
                    <a:p>
                      <a:pPr algn="ctr">
                        <a:lnSpc>
                          <a:spcPct val="115000"/>
                        </a:lnSpc>
                        <a:spcAft>
                          <a:spcPts val="0"/>
                        </a:spcAft>
                      </a:pPr>
                      <a:r>
                        <a:rPr lang="ka-GE" sz="2400" dirty="0">
                          <a:effectLst/>
                        </a:rPr>
                        <a:t>15</a:t>
                      </a:r>
                      <a:endParaRPr lang="en-US" sz="2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ka-GE" sz="2400" dirty="0">
                          <a:effectLst/>
                        </a:rPr>
                        <a:t>22</a:t>
                      </a:r>
                      <a:endParaRPr lang="en-US" sz="2400" dirty="0">
                        <a:effectLst/>
                        <a:latin typeface="Calibri"/>
                        <a:ea typeface="Calibri"/>
                        <a:cs typeface="Times New Roman"/>
                      </a:endParaRPr>
                    </a:p>
                  </a:txBody>
                  <a:tcPr marL="68580" marR="68580" marT="0" marB="0"/>
                </a:tc>
                <a:extLst>
                  <a:ext uri="{0D108BD9-81ED-4DB2-BD59-A6C34878D82A}">
                    <a16:rowId xmlns:a16="http://schemas.microsoft.com/office/drawing/2014/main" val="10005"/>
                  </a:ext>
                </a:extLst>
              </a:tr>
            </a:tbl>
          </a:graphicData>
        </a:graphic>
      </p:graphicFrame>
      <p:sp>
        <p:nvSpPr>
          <p:cNvPr id="9" name="Rectangle 8"/>
          <p:cNvSpPr/>
          <p:nvPr/>
        </p:nvSpPr>
        <p:spPr>
          <a:xfrm>
            <a:off x="4028883" y="483303"/>
            <a:ext cx="4431021" cy="1026243"/>
          </a:xfrm>
          <a:prstGeom prst="rect">
            <a:avLst/>
          </a:prstGeom>
        </p:spPr>
        <p:txBody>
          <a:bodyPr wrap="none">
            <a:spAutoFit/>
          </a:bodyPr>
          <a:lstStyle/>
          <a:p>
            <a:pPr marR="0" lvl="0">
              <a:lnSpc>
                <a:spcPct val="107000"/>
              </a:lnSpc>
              <a:spcBef>
                <a:spcPts val="200"/>
              </a:spcBef>
              <a:spcAft>
                <a:spcPts val="0"/>
              </a:spcAft>
            </a:pPr>
            <a:r>
              <a:rPr lang="ka-GE" sz="2800" b="1" dirty="0">
                <a:solidFill>
                  <a:srgbClr val="0070C0"/>
                </a:solidFill>
                <a:latin typeface="Sylfaen" panose="010A0502050306030303" pitchFamily="18" charset="0"/>
                <a:ea typeface="Times New Roman" panose="02020603050405020304" pitchFamily="18" charset="0"/>
                <a:cs typeface="Times New Roman" panose="02020603050405020304" pitchFamily="18" charset="0"/>
              </a:rPr>
              <a:t>მავნე ორგანიზმების </a:t>
            </a:r>
          </a:p>
          <a:p>
            <a:pPr marR="0" lvl="0">
              <a:lnSpc>
                <a:spcPct val="107000"/>
              </a:lnSpc>
              <a:spcBef>
                <a:spcPts val="200"/>
              </a:spcBef>
              <a:spcAft>
                <a:spcPts val="0"/>
              </a:spcAft>
            </a:pPr>
            <a:r>
              <a:rPr lang="ka-GE" sz="2800" b="1" dirty="0">
                <a:solidFill>
                  <a:srgbClr val="0070C0"/>
                </a:solidFill>
                <a:latin typeface="Sylfaen" panose="010A0502050306030303" pitchFamily="18" charset="0"/>
                <a:ea typeface="Times New Roman" panose="02020603050405020304" pitchFamily="18" charset="0"/>
                <a:cs typeface="Times New Roman" panose="02020603050405020304" pitchFamily="18" charset="0"/>
              </a:rPr>
              <a:t>უარყოფითი მნიშვნელობა</a:t>
            </a:r>
            <a:endParaRPr lang="en-US" sz="2800" b="1" dirty="0">
              <a:solidFill>
                <a:srgbClr val="0070C0"/>
              </a:solidFill>
              <a:latin typeface="Sylfaen" panose="010A0502050306030303"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750371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2"/>
          <p:cNvSpPr txBox="1">
            <a:spLocks noChangeArrowheads="1"/>
          </p:cNvSpPr>
          <p:nvPr/>
        </p:nvSpPr>
        <p:spPr bwMode="auto">
          <a:xfrm>
            <a:off x="1631951" y="908050"/>
            <a:ext cx="609888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spcBef>
                <a:spcPct val="50000"/>
              </a:spcBef>
            </a:pPr>
            <a:r>
              <a:rPr lang="ka-GE" altLang="en-US" b="1" baseline="0" dirty="0">
                <a:solidFill>
                  <a:srgbClr val="0033CC"/>
                </a:solidFill>
                <a:latin typeface="Sylfaen" panose="010A0502050306030303" pitchFamily="18" charset="0"/>
              </a:rPr>
              <a:t>უნდა გავამახვილოთ ყურადღება ორ ძირითად მომენტზე</a:t>
            </a:r>
            <a:endParaRPr lang="en-US" altLang="en-US" b="1" baseline="0" dirty="0">
              <a:solidFill>
                <a:srgbClr val="0033CC"/>
              </a:solidFill>
              <a:latin typeface="Sylfaen" panose="010A0502050306030303" pitchFamily="18" charset="0"/>
            </a:endParaRPr>
          </a:p>
        </p:txBody>
      </p:sp>
      <p:sp>
        <p:nvSpPr>
          <p:cNvPr id="46083" name="Text Box 3"/>
          <p:cNvSpPr txBox="1">
            <a:spLocks noChangeArrowheads="1"/>
          </p:cNvSpPr>
          <p:nvPr/>
        </p:nvSpPr>
        <p:spPr bwMode="auto">
          <a:xfrm>
            <a:off x="1630364" y="1484314"/>
            <a:ext cx="47529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spcBef>
                <a:spcPct val="50000"/>
              </a:spcBef>
            </a:pPr>
            <a:r>
              <a:rPr lang="ka-GE" altLang="en-US" sz="1400" b="1" baseline="0" dirty="0">
                <a:solidFill>
                  <a:srgbClr val="0033CC"/>
                </a:solidFill>
                <a:latin typeface="Sylfaen" panose="010A0502050306030303" pitchFamily="18" charset="0"/>
                <a:sym typeface="Wingdings" panose="05000000000000000000" pitchFamily="2" charset="2"/>
              </a:rPr>
              <a:t>ტომარაში პროდუქტისგან არ უნდა წარმოიქმნას მტვერი  დიდი ზომის ნაწილაკები უკეთესია</a:t>
            </a:r>
            <a:endParaRPr lang="en-US" altLang="en-US" sz="1400" b="1" baseline="0" dirty="0">
              <a:solidFill>
                <a:srgbClr val="0033CC"/>
              </a:solidFill>
              <a:latin typeface="Sylfaen" panose="010A0502050306030303" pitchFamily="18" charset="0"/>
              <a:sym typeface="Wingdings" panose="05000000000000000000" pitchFamily="2" charset="2"/>
            </a:endParaRPr>
          </a:p>
        </p:txBody>
      </p:sp>
      <p:sp>
        <p:nvSpPr>
          <p:cNvPr id="46084" name="Text Box 4"/>
          <p:cNvSpPr txBox="1">
            <a:spLocks noChangeArrowheads="1"/>
          </p:cNvSpPr>
          <p:nvPr/>
        </p:nvSpPr>
        <p:spPr bwMode="auto">
          <a:xfrm>
            <a:off x="4872038" y="5740401"/>
            <a:ext cx="50403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spcBef>
                <a:spcPct val="50000"/>
              </a:spcBef>
            </a:pPr>
            <a:r>
              <a:rPr lang="ka-GE" altLang="en-US" sz="1400" b="1" baseline="0">
                <a:solidFill>
                  <a:srgbClr val="FF0000"/>
                </a:solidFill>
                <a:latin typeface="Sylfaen" panose="010A0502050306030303" pitchFamily="18" charset="0"/>
              </a:rPr>
              <a:t>წყალში – პროდუქტი უნდა გადანაწილდეს თანაბრად ნაწილაკების მცირე ზომა მუშაობის მაჩვენებელია</a:t>
            </a:r>
            <a:endParaRPr lang="en-US" altLang="en-US" sz="1400" b="1" baseline="0">
              <a:solidFill>
                <a:srgbClr val="FF0000"/>
              </a:solidFill>
              <a:latin typeface="Sylfaen" panose="010A0502050306030303" pitchFamily="18" charset="0"/>
              <a:sym typeface="Wingdings" panose="05000000000000000000" pitchFamily="2" charset="2"/>
            </a:endParaRPr>
          </a:p>
        </p:txBody>
      </p:sp>
      <p:graphicFrame>
        <p:nvGraphicFramePr>
          <p:cNvPr id="46085" name="Object 5"/>
          <p:cNvGraphicFramePr>
            <a:graphicFrameLocks/>
          </p:cNvGraphicFramePr>
          <p:nvPr/>
        </p:nvGraphicFramePr>
        <p:xfrm>
          <a:off x="5951538" y="2643189"/>
          <a:ext cx="2881312" cy="3025775"/>
        </p:xfrm>
        <a:graphic>
          <a:graphicData uri="http://schemas.openxmlformats.org/presentationml/2006/ole">
            <mc:AlternateContent xmlns:mc="http://schemas.openxmlformats.org/markup-compatibility/2006">
              <mc:Choice xmlns:v="urn:schemas-microsoft-com:vml" Requires="v">
                <p:oleObj spid="_x0000_s4132" name="Image" r:id="rId4" imgW="2961905" imgH="3047619" progId="PhotoDeluxe.Image.3">
                  <p:embed/>
                </p:oleObj>
              </mc:Choice>
              <mc:Fallback>
                <p:oleObj name="Image" r:id="rId4" imgW="2961905" imgH="3047619" progId="PhotoDeluxe.Image.3">
                  <p:embed/>
                  <p:pic>
                    <p:nvPicPr>
                      <p:cNvPr id="46085" name="Object 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51538" y="2643189"/>
                        <a:ext cx="2881312" cy="302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46086" name="Picture 6" descr="NoDust0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28889" y="2205039"/>
            <a:ext cx="2846387" cy="345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a:extLst>
              <a:ext uri="{FF2B5EF4-FFF2-40B4-BE49-F238E27FC236}">
                <a16:creationId xmlns:a16="http://schemas.microsoft.com/office/drawing/2014/main" id="{E53878B1-D4A7-4653-A4BB-08C34C8A878B}"/>
              </a:ext>
            </a:extLst>
          </p:cNvPr>
          <p:cNvPicPr>
            <a:picLocks noChangeAspect="1"/>
          </p:cNvPicPr>
          <p:nvPr/>
        </p:nvPicPr>
        <p:blipFill>
          <a:blip r:embed="rId7"/>
          <a:stretch>
            <a:fillRect/>
          </a:stretch>
        </p:blipFill>
        <p:spPr>
          <a:xfrm>
            <a:off x="9293499" y="84414"/>
            <a:ext cx="2752268" cy="1023950"/>
          </a:xfrm>
          <a:prstGeom prst="rect">
            <a:avLst/>
          </a:prstGeom>
        </p:spPr>
      </p:pic>
      <p:pic>
        <p:nvPicPr>
          <p:cNvPr id="8" name="Picture 1">
            <a:extLst>
              <a:ext uri="{FF2B5EF4-FFF2-40B4-BE49-F238E27FC236}">
                <a16:creationId xmlns:a16="http://schemas.microsoft.com/office/drawing/2014/main" id="{FFDD2A5E-3D96-4888-B450-CC7D5D57A9E3}"/>
              </a:ext>
            </a:extLst>
          </p:cNvPr>
          <p:cNvPicPr>
            <a:picLocks noChangeAspect="1"/>
          </p:cNvPicPr>
          <p:nvPr/>
        </p:nvPicPr>
        <p:blipFill>
          <a:blip r:embed="rId8"/>
          <a:stretch>
            <a:fillRect/>
          </a:stretch>
        </p:blipFill>
        <p:spPr>
          <a:xfrm>
            <a:off x="117070" y="75105"/>
            <a:ext cx="2579341" cy="996313"/>
          </a:xfrm>
          <a:prstGeom prst="rect">
            <a:avLst/>
          </a:prstGeom>
        </p:spPr>
      </p:pic>
    </p:spTree>
    <p:extLst>
      <p:ext uri="{BB962C8B-B14F-4D97-AF65-F5344CB8AC3E}">
        <p14:creationId xmlns:p14="http://schemas.microsoft.com/office/powerpoint/2010/main" val="18738311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11" descr="vite05_OK"/>
          <p:cNvPicPr>
            <a:picLocks noChangeAspect="1" noChangeArrowheads="1"/>
          </p:cNvPicPr>
          <p:nvPr/>
        </p:nvPicPr>
        <p:blipFill>
          <a:blip r:embed="rId3">
            <a:lum bright="24000" contrast="36000"/>
            <a:extLst>
              <a:ext uri="{28A0092B-C50C-407E-A947-70E740481C1C}">
                <a14:useLocalDpi xmlns:a14="http://schemas.microsoft.com/office/drawing/2010/main" val="0"/>
              </a:ext>
            </a:extLst>
          </a:blip>
          <a:srcRect/>
          <a:stretch>
            <a:fillRect/>
          </a:stretch>
        </p:blipFill>
        <p:spPr bwMode="auto">
          <a:xfrm>
            <a:off x="2386014" y="1089458"/>
            <a:ext cx="3144837" cy="4025900"/>
          </a:xfrm>
          <a:prstGeom prst="rect">
            <a:avLst/>
          </a:prstGeom>
          <a:noFill/>
          <a:ln w="57150">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pic>
        <p:nvPicPr>
          <p:cNvPr id="48131" name="Picture 12" descr="vite09_OK"/>
          <p:cNvPicPr>
            <a:picLocks noChangeAspect="1" noChangeArrowheads="1"/>
          </p:cNvPicPr>
          <p:nvPr/>
        </p:nvPicPr>
        <p:blipFill>
          <a:blip r:embed="rId4">
            <a:lum bright="12000" contrast="30000"/>
            <a:extLst>
              <a:ext uri="{28A0092B-C50C-407E-A947-70E740481C1C}">
                <a14:useLocalDpi xmlns:a14="http://schemas.microsoft.com/office/drawing/2010/main" val="0"/>
              </a:ext>
            </a:extLst>
          </a:blip>
          <a:srcRect/>
          <a:stretch>
            <a:fillRect/>
          </a:stretch>
        </p:blipFill>
        <p:spPr bwMode="auto">
          <a:xfrm>
            <a:off x="6765926" y="1058863"/>
            <a:ext cx="3146425" cy="4025900"/>
          </a:xfrm>
          <a:prstGeom prst="rect">
            <a:avLst/>
          </a:prstGeom>
          <a:noFill/>
          <a:ln w="57150">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48132" name="Text Box 13"/>
          <p:cNvSpPr txBox="1">
            <a:spLocks noChangeArrowheads="1"/>
          </p:cNvSpPr>
          <p:nvPr/>
        </p:nvSpPr>
        <p:spPr bwMode="auto">
          <a:xfrm>
            <a:off x="2640013" y="188913"/>
            <a:ext cx="67691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algn="ctr" eaLnBrk="1" hangingPunct="1">
              <a:spcBef>
                <a:spcPct val="50000"/>
              </a:spcBef>
            </a:pPr>
            <a:r>
              <a:rPr lang="en-US" altLang="en-US" sz="2400" b="1" baseline="0" dirty="0" err="1">
                <a:solidFill>
                  <a:srgbClr val="0033CC"/>
                </a:solidFill>
                <a:latin typeface="Sylfaen" panose="010A0502050306030303" pitchFamily="18" charset="0"/>
              </a:rPr>
              <a:t>ნალექების</a:t>
            </a:r>
            <a:r>
              <a:rPr lang="en-US" altLang="en-US" sz="2400" b="1" baseline="0" dirty="0">
                <a:solidFill>
                  <a:srgbClr val="0033CC"/>
                </a:solidFill>
                <a:latin typeface="Sylfaen" panose="010A0502050306030303" pitchFamily="18" charset="0"/>
              </a:rPr>
              <a:t> </a:t>
            </a:r>
            <a:r>
              <a:rPr lang="en-US" altLang="en-US" sz="2400" b="1" baseline="0" dirty="0" err="1">
                <a:solidFill>
                  <a:srgbClr val="0033CC"/>
                </a:solidFill>
                <a:latin typeface="Sylfaen" panose="010A0502050306030303" pitchFamily="18" charset="0"/>
              </a:rPr>
              <a:t>მიმართ</a:t>
            </a:r>
            <a:r>
              <a:rPr lang="en-US" altLang="en-US" sz="2400" b="1" baseline="0" dirty="0">
                <a:solidFill>
                  <a:srgbClr val="0033CC"/>
                </a:solidFill>
                <a:latin typeface="Sylfaen" panose="010A0502050306030303" pitchFamily="18" charset="0"/>
              </a:rPr>
              <a:t> </a:t>
            </a:r>
            <a:r>
              <a:rPr lang="en-US" altLang="en-US" sz="2400" b="1" baseline="0" dirty="0" err="1">
                <a:solidFill>
                  <a:srgbClr val="0033CC"/>
                </a:solidFill>
                <a:latin typeface="Sylfaen" panose="010A0502050306030303" pitchFamily="18" charset="0"/>
              </a:rPr>
              <a:t>მდგრადობა</a:t>
            </a:r>
            <a:endParaRPr lang="en-US" altLang="en-US" sz="2400" b="1" baseline="0" dirty="0">
              <a:solidFill>
                <a:srgbClr val="0033CC"/>
              </a:solidFill>
              <a:latin typeface="Sylfaen" panose="010A0502050306030303" pitchFamily="18" charset="0"/>
            </a:endParaRPr>
          </a:p>
        </p:txBody>
      </p:sp>
      <p:sp>
        <p:nvSpPr>
          <p:cNvPr id="48133" name="Text Box 14"/>
          <p:cNvSpPr txBox="1">
            <a:spLocks noChangeArrowheads="1"/>
          </p:cNvSpPr>
          <p:nvPr/>
        </p:nvSpPr>
        <p:spPr bwMode="auto">
          <a:xfrm>
            <a:off x="2360613" y="5373689"/>
            <a:ext cx="3168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algn="ctr" eaLnBrk="1" hangingPunct="1">
              <a:spcBef>
                <a:spcPct val="50000"/>
              </a:spcBef>
            </a:pPr>
            <a:r>
              <a:rPr lang="it-IT" altLang="en-US" sz="1400" b="1" baseline="0">
                <a:latin typeface="Sylfaen" panose="010A0502050306030303" pitchFamily="18" charset="0"/>
              </a:rPr>
              <a:t>დამუშავებული ფოთოლი ნალექებამდე</a:t>
            </a:r>
          </a:p>
        </p:txBody>
      </p:sp>
      <p:sp>
        <p:nvSpPr>
          <p:cNvPr id="48134" name="Text Box 15"/>
          <p:cNvSpPr txBox="1">
            <a:spLocks noChangeArrowheads="1"/>
          </p:cNvSpPr>
          <p:nvPr/>
        </p:nvSpPr>
        <p:spPr bwMode="auto">
          <a:xfrm>
            <a:off x="6672263" y="5373689"/>
            <a:ext cx="33829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algn="ctr" eaLnBrk="1" hangingPunct="1">
              <a:spcBef>
                <a:spcPct val="50000"/>
              </a:spcBef>
            </a:pPr>
            <a:r>
              <a:rPr lang="ka-GE" altLang="en-US" sz="1400" b="1" baseline="0">
                <a:latin typeface="Sylfaen" panose="010A0502050306030303" pitchFamily="18" charset="0"/>
              </a:rPr>
              <a:t>იგივე ფოთოლი 10 მმიანი ნალექის შემდეგ</a:t>
            </a:r>
            <a:endParaRPr lang="it-IT" altLang="en-US" sz="1400" b="1" baseline="0">
              <a:latin typeface="Sylfaen" panose="010A0502050306030303" pitchFamily="18" charset="0"/>
            </a:endParaRPr>
          </a:p>
        </p:txBody>
      </p:sp>
      <p:sp>
        <p:nvSpPr>
          <p:cNvPr id="28679" name="Text Box 16"/>
          <p:cNvSpPr txBox="1">
            <a:spLocks noChangeArrowheads="1"/>
          </p:cNvSpPr>
          <p:nvPr/>
        </p:nvSpPr>
        <p:spPr bwMode="auto">
          <a:xfrm>
            <a:off x="1820863" y="6086475"/>
            <a:ext cx="7416800" cy="304800"/>
          </a:xfrm>
          <a:prstGeom prst="rect">
            <a:avLst/>
          </a:prstGeom>
          <a:noFill/>
          <a:ln>
            <a:noFill/>
          </a:ln>
          <a:extLst/>
        </p:spPr>
        <p:txBody>
          <a:bodyPr>
            <a:spAutoFit/>
          </a:bodyPr>
          <a:lstStyle>
            <a:lvl1pPr>
              <a:defRPr baseline="-25000">
                <a:solidFill>
                  <a:schemeClr val="tx1"/>
                </a:solidFill>
                <a:latin typeface="Arial" charset="0"/>
              </a:defRPr>
            </a:lvl1pPr>
            <a:lvl2pPr marL="742950" indent="-285750">
              <a:defRPr baseline="-25000">
                <a:solidFill>
                  <a:schemeClr val="tx1"/>
                </a:solidFill>
                <a:latin typeface="Arial" charset="0"/>
              </a:defRPr>
            </a:lvl2pPr>
            <a:lvl3pPr marL="1143000" indent="-228600">
              <a:defRPr baseline="-25000">
                <a:solidFill>
                  <a:schemeClr val="tx1"/>
                </a:solidFill>
                <a:latin typeface="Arial" charset="0"/>
              </a:defRPr>
            </a:lvl3pPr>
            <a:lvl4pPr marL="1600200" indent="-228600">
              <a:defRPr baseline="-25000">
                <a:solidFill>
                  <a:schemeClr val="tx1"/>
                </a:solidFill>
                <a:latin typeface="Arial" charset="0"/>
              </a:defRPr>
            </a:lvl4pPr>
            <a:lvl5pPr marL="2057400" indent="-228600">
              <a:defRPr baseline="-25000">
                <a:solidFill>
                  <a:schemeClr val="tx1"/>
                </a:solidFill>
                <a:latin typeface="Arial" charset="0"/>
              </a:defRPr>
            </a:lvl5pPr>
            <a:lvl6pPr marL="2514600" indent="-228600" eaLnBrk="0" fontAlgn="base" hangingPunct="0">
              <a:spcBef>
                <a:spcPct val="0"/>
              </a:spcBef>
              <a:spcAft>
                <a:spcPct val="0"/>
              </a:spcAft>
              <a:defRPr baseline="-25000">
                <a:solidFill>
                  <a:schemeClr val="tx1"/>
                </a:solidFill>
                <a:latin typeface="Arial" charset="0"/>
              </a:defRPr>
            </a:lvl6pPr>
            <a:lvl7pPr marL="2971800" indent="-228600" eaLnBrk="0" fontAlgn="base" hangingPunct="0">
              <a:spcBef>
                <a:spcPct val="0"/>
              </a:spcBef>
              <a:spcAft>
                <a:spcPct val="0"/>
              </a:spcAft>
              <a:defRPr baseline="-25000">
                <a:solidFill>
                  <a:schemeClr val="tx1"/>
                </a:solidFill>
                <a:latin typeface="Arial" charset="0"/>
              </a:defRPr>
            </a:lvl7pPr>
            <a:lvl8pPr marL="3429000" indent="-228600" eaLnBrk="0" fontAlgn="base" hangingPunct="0">
              <a:spcBef>
                <a:spcPct val="0"/>
              </a:spcBef>
              <a:spcAft>
                <a:spcPct val="0"/>
              </a:spcAft>
              <a:defRPr baseline="-25000">
                <a:solidFill>
                  <a:schemeClr val="tx1"/>
                </a:solidFill>
                <a:latin typeface="Arial" charset="0"/>
              </a:defRPr>
            </a:lvl8pPr>
            <a:lvl9pPr marL="3886200" indent="-228600" eaLnBrk="0" fontAlgn="base" hangingPunct="0">
              <a:spcBef>
                <a:spcPct val="0"/>
              </a:spcBef>
              <a:spcAft>
                <a:spcPct val="0"/>
              </a:spcAft>
              <a:defRPr baseline="-25000">
                <a:solidFill>
                  <a:schemeClr val="tx1"/>
                </a:solidFill>
                <a:latin typeface="Arial" charset="0"/>
              </a:defRPr>
            </a:lvl9pPr>
          </a:lstStyle>
          <a:p>
            <a:pPr algn="ctr" eaLnBrk="1" hangingPunct="1">
              <a:spcBef>
                <a:spcPct val="50000"/>
              </a:spcBef>
              <a:defRPr/>
            </a:pPr>
            <a:r>
              <a:rPr lang="it-IT" sz="1400" b="1" baseline="0" dirty="0">
                <a:solidFill>
                  <a:schemeClr val="accent5">
                    <a:lumMod val="75000"/>
                  </a:schemeClr>
                </a:solidFill>
                <a:latin typeface="Sylfaen" pitchFamily="18" charset="0"/>
              </a:rPr>
              <a:t>     </a:t>
            </a:r>
            <a:r>
              <a:rPr lang="ka-GE" sz="1400" b="1" baseline="0" dirty="0">
                <a:solidFill>
                  <a:schemeClr val="accent5">
                    <a:lumMod val="75000"/>
                  </a:schemeClr>
                </a:solidFill>
                <a:latin typeface="Sylfaen" pitchFamily="18" charset="0"/>
              </a:rPr>
              <a:t>მონაცემები მიღებულია ელექტრო მიკროსკოპზე</a:t>
            </a:r>
            <a:endParaRPr lang="it-IT" sz="1400" b="1" baseline="0" dirty="0">
              <a:solidFill>
                <a:schemeClr val="accent5">
                  <a:lumMod val="75000"/>
                </a:schemeClr>
              </a:solidFill>
              <a:latin typeface="Sylfaen" pitchFamily="18" charset="0"/>
            </a:endParaRPr>
          </a:p>
        </p:txBody>
      </p:sp>
      <p:pic>
        <p:nvPicPr>
          <p:cNvPr id="8" name="Picture 3">
            <a:extLst>
              <a:ext uri="{FF2B5EF4-FFF2-40B4-BE49-F238E27FC236}">
                <a16:creationId xmlns:a16="http://schemas.microsoft.com/office/drawing/2014/main" id="{E53878B1-D4A7-4653-A4BB-08C34C8A878B}"/>
              </a:ext>
            </a:extLst>
          </p:cNvPr>
          <p:cNvPicPr>
            <a:picLocks noChangeAspect="1"/>
          </p:cNvPicPr>
          <p:nvPr/>
        </p:nvPicPr>
        <p:blipFill>
          <a:blip r:embed="rId5"/>
          <a:stretch>
            <a:fillRect/>
          </a:stretch>
        </p:blipFill>
        <p:spPr>
          <a:xfrm>
            <a:off x="9293499" y="84414"/>
            <a:ext cx="2752268" cy="1023950"/>
          </a:xfrm>
          <a:prstGeom prst="rect">
            <a:avLst/>
          </a:prstGeom>
        </p:spPr>
      </p:pic>
      <p:pic>
        <p:nvPicPr>
          <p:cNvPr id="9" name="Picture 1">
            <a:extLst>
              <a:ext uri="{FF2B5EF4-FFF2-40B4-BE49-F238E27FC236}">
                <a16:creationId xmlns:a16="http://schemas.microsoft.com/office/drawing/2014/main" id="{FFDD2A5E-3D96-4888-B450-CC7D5D57A9E3}"/>
              </a:ext>
            </a:extLst>
          </p:cNvPr>
          <p:cNvPicPr>
            <a:picLocks noChangeAspect="1"/>
          </p:cNvPicPr>
          <p:nvPr/>
        </p:nvPicPr>
        <p:blipFill>
          <a:blip r:embed="rId6"/>
          <a:stretch>
            <a:fillRect/>
          </a:stretch>
        </p:blipFill>
        <p:spPr>
          <a:xfrm>
            <a:off x="117070" y="75105"/>
            <a:ext cx="2579341" cy="996313"/>
          </a:xfrm>
          <a:prstGeom prst="rect">
            <a:avLst/>
          </a:prstGeom>
        </p:spPr>
      </p:pic>
    </p:spTree>
    <p:extLst>
      <p:ext uri="{BB962C8B-B14F-4D97-AF65-F5344CB8AC3E}">
        <p14:creationId xmlns:p14="http://schemas.microsoft.com/office/powerpoint/2010/main" val="394091332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274" name="Group 2"/>
          <p:cNvGrpSpPr>
            <a:grpSpLocks/>
          </p:cNvGrpSpPr>
          <p:nvPr/>
        </p:nvGrpSpPr>
        <p:grpSpPr bwMode="auto">
          <a:xfrm>
            <a:off x="1774825" y="1341439"/>
            <a:ext cx="8612188" cy="4714875"/>
            <a:chOff x="151" y="773"/>
            <a:chExt cx="5425" cy="2970"/>
          </a:xfrm>
        </p:grpSpPr>
        <p:pic>
          <p:nvPicPr>
            <p:cNvPr id="54278" name="Picture 3" descr="32"/>
            <p:cNvPicPr>
              <a:picLocks noChangeAspect="1" noChangeArrowheads="1"/>
            </p:cNvPicPr>
            <p:nvPr/>
          </p:nvPicPr>
          <p:blipFill>
            <a:blip r:embed="rId3">
              <a:clrChange>
                <a:clrFrom>
                  <a:srgbClr val="E6E6E5"/>
                </a:clrFrom>
                <a:clrTo>
                  <a:srgbClr val="E6E6E5">
                    <a:alpha val="0"/>
                  </a:srgbClr>
                </a:clrTo>
              </a:clrChange>
              <a:extLst>
                <a:ext uri="{28A0092B-C50C-407E-A947-70E740481C1C}">
                  <a14:useLocalDpi xmlns:a14="http://schemas.microsoft.com/office/drawing/2010/main" val="0"/>
                </a:ext>
              </a:extLst>
            </a:blip>
            <a:srcRect l="6023" t="23026" r="11784" b="23003"/>
            <a:stretch>
              <a:fillRect/>
            </a:stretch>
          </p:blipFill>
          <p:spPr bwMode="auto">
            <a:xfrm>
              <a:off x="151" y="773"/>
              <a:ext cx="5382" cy="2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9" name="Text Box 4"/>
            <p:cNvSpPr txBox="1">
              <a:spLocks noChangeArrowheads="1"/>
            </p:cNvSpPr>
            <p:nvPr/>
          </p:nvSpPr>
          <p:spPr bwMode="auto">
            <a:xfrm>
              <a:off x="206" y="1898"/>
              <a:ext cx="228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algn="r">
                <a:lnSpc>
                  <a:spcPct val="90000"/>
                </a:lnSpc>
                <a:buClr>
                  <a:srgbClr val="FF6600"/>
                </a:buClr>
              </a:pPr>
              <a:r>
                <a:rPr lang="it-IT" altLang="en-US" sz="1400" baseline="0" dirty="0">
                  <a:solidFill>
                    <a:srgbClr val="000099"/>
                  </a:solidFill>
                  <a:latin typeface="Sylfaen" panose="010A0502050306030303" pitchFamily="18" charset="0"/>
                </a:rPr>
                <a:t> </a:t>
              </a:r>
              <a:r>
                <a:rPr lang="ka-GE" altLang="en-US" sz="1400" baseline="0" dirty="0">
                  <a:solidFill>
                    <a:srgbClr val="000099"/>
                  </a:solidFill>
                  <a:latin typeface="Sylfaen" panose="010A0502050306030303" pitchFamily="18" charset="0"/>
                </a:rPr>
                <a:t>თანაბარი გადანაწილება</a:t>
              </a:r>
              <a:endParaRPr lang="it-IT" altLang="en-US" b="1" baseline="0" dirty="0">
                <a:solidFill>
                  <a:srgbClr val="000099"/>
                </a:solidFill>
                <a:latin typeface="Sylfaen" panose="010A0502050306030303" pitchFamily="18" charset="0"/>
              </a:endParaRPr>
            </a:p>
            <a:p>
              <a:pPr>
                <a:lnSpc>
                  <a:spcPct val="90000"/>
                </a:lnSpc>
                <a:buClr>
                  <a:srgbClr val="FF6600"/>
                </a:buClr>
              </a:pPr>
              <a:endParaRPr lang="it-IT" altLang="en-US" sz="2000" baseline="0" dirty="0">
                <a:solidFill>
                  <a:srgbClr val="000099"/>
                </a:solidFill>
                <a:latin typeface="Sylfaen" panose="010A0502050306030303" pitchFamily="18" charset="0"/>
              </a:endParaRPr>
            </a:p>
          </p:txBody>
        </p:sp>
        <p:sp>
          <p:nvSpPr>
            <p:cNvPr id="54280" name="Text Box 5"/>
            <p:cNvSpPr txBox="1">
              <a:spLocks noChangeArrowheads="1"/>
            </p:cNvSpPr>
            <p:nvPr/>
          </p:nvSpPr>
          <p:spPr bwMode="auto">
            <a:xfrm>
              <a:off x="3088" y="1863"/>
              <a:ext cx="2488" cy="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a:lnSpc>
                  <a:spcPct val="90000"/>
                </a:lnSpc>
                <a:buClr>
                  <a:srgbClr val="FF6600"/>
                </a:buClr>
              </a:pPr>
              <a:r>
                <a:rPr lang="ka-GE" altLang="en-US" sz="1400" b="1" baseline="0">
                  <a:solidFill>
                    <a:srgbClr val="000099"/>
                  </a:solidFill>
                  <a:latin typeface="Sylfaen" panose="010A0502050306030303" pitchFamily="18" charset="0"/>
                </a:rPr>
                <a:t>ფუნგიციდის მაღალი წყალხსნადობა: გროვდება ყლორტებში</a:t>
              </a:r>
              <a:endParaRPr lang="it-IT" altLang="en-US" sz="1400" baseline="0">
                <a:solidFill>
                  <a:srgbClr val="000099"/>
                </a:solidFill>
                <a:latin typeface="Sylfaen" panose="010A0502050306030303" pitchFamily="18" charset="0"/>
              </a:endParaRPr>
            </a:p>
          </p:txBody>
        </p:sp>
        <p:sp>
          <p:nvSpPr>
            <p:cNvPr id="54281" name="Text Box 6"/>
            <p:cNvSpPr txBox="1">
              <a:spLocks noChangeArrowheads="1"/>
            </p:cNvSpPr>
            <p:nvPr/>
          </p:nvSpPr>
          <p:spPr bwMode="auto">
            <a:xfrm>
              <a:off x="213" y="3438"/>
              <a:ext cx="2394"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a:lnSpc>
                  <a:spcPct val="90000"/>
                </a:lnSpc>
                <a:buClr>
                  <a:srgbClr val="FF6600"/>
                </a:buClr>
              </a:pPr>
              <a:r>
                <a:rPr lang="ka-GE" altLang="en-US" sz="1400" b="1" baseline="0">
                  <a:solidFill>
                    <a:srgbClr val="000099"/>
                  </a:solidFill>
                  <a:latin typeface="Sylfaen" panose="010A0502050306030303" pitchFamily="18" charset="0"/>
                </a:rPr>
                <a:t>ლოკალურ – სისტემური მოქმედება </a:t>
              </a:r>
            </a:p>
            <a:p>
              <a:pPr>
                <a:lnSpc>
                  <a:spcPct val="90000"/>
                </a:lnSpc>
                <a:buClr>
                  <a:srgbClr val="FF6600"/>
                </a:buClr>
              </a:pPr>
              <a:r>
                <a:rPr lang="ka-GE" altLang="en-US" sz="1400" b="1" baseline="0">
                  <a:solidFill>
                    <a:srgbClr val="000099"/>
                  </a:solidFill>
                  <a:latin typeface="Sylfaen" panose="010A0502050306030303" pitchFamily="18" charset="0"/>
                </a:rPr>
                <a:t>შეიჭრება მცენარეში და არ გადაადგილდება</a:t>
              </a:r>
              <a:endParaRPr lang="it-IT" altLang="en-US" sz="1400" baseline="0">
                <a:solidFill>
                  <a:srgbClr val="000099"/>
                </a:solidFill>
                <a:latin typeface="Sylfaen" panose="010A0502050306030303" pitchFamily="18" charset="0"/>
              </a:endParaRPr>
            </a:p>
          </p:txBody>
        </p:sp>
        <p:sp>
          <p:nvSpPr>
            <p:cNvPr id="54282" name="Text Box 7"/>
            <p:cNvSpPr txBox="1">
              <a:spLocks noChangeArrowheads="1"/>
            </p:cNvSpPr>
            <p:nvPr/>
          </p:nvSpPr>
          <p:spPr bwMode="auto">
            <a:xfrm>
              <a:off x="3082" y="3439"/>
              <a:ext cx="1811"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a:lnSpc>
                  <a:spcPct val="90000"/>
                </a:lnSpc>
                <a:buClr>
                  <a:srgbClr val="FF6600"/>
                </a:buClr>
              </a:pPr>
              <a:r>
                <a:rPr lang="ka-GE" altLang="en-US" sz="1400" b="1" baseline="0">
                  <a:solidFill>
                    <a:srgbClr val="000099"/>
                  </a:solidFill>
                  <a:latin typeface="Sylfaen" panose="010A0502050306030303" pitchFamily="18" charset="0"/>
                </a:rPr>
                <a:t>კონტაქტური ფუნგიციდი რჩება </a:t>
              </a:r>
            </a:p>
            <a:p>
              <a:pPr>
                <a:lnSpc>
                  <a:spcPct val="90000"/>
                </a:lnSpc>
                <a:buClr>
                  <a:srgbClr val="FF6600"/>
                </a:buClr>
              </a:pPr>
              <a:r>
                <a:rPr lang="ka-GE" altLang="en-US" sz="1400" b="1" baseline="0">
                  <a:solidFill>
                    <a:srgbClr val="000099"/>
                  </a:solidFill>
                  <a:latin typeface="Sylfaen" panose="010A0502050306030303" pitchFamily="18" charset="0"/>
                </a:rPr>
                <a:t>შესხურების ადგილზე</a:t>
              </a:r>
              <a:endParaRPr lang="it-IT" altLang="en-US" sz="1400" baseline="0">
                <a:solidFill>
                  <a:srgbClr val="000099"/>
                </a:solidFill>
                <a:latin typeface="Sylfaen" panose="010A0502050306030303" pitchFamily="18" charset="0"/>
              </a:endParaRPr>
            </a:p>
          </p:txBody>
        </p:sp>
      </p:grpSp>
      <p:sp>
        <p:nvSpPr>
          <p:cNvPr id="54275" name="Rectangle 8"/>
          <p:cNvSpPr>
            <a:spLocks noChangeArrowheads="1"/>
          </p:cNvSpPr>
          <p:nvPr/>
        </p:nvSpPr>
        <p:spPr bwMode="auto">
          <a:xfrm>
            <a:off x="4446443" y="246027"/>
            <a:ext cx="4235739" cy="646331"/>
          </a:xfrm>
          <a:prstGeom prst="rect">
            <a:avLst/>
          </a:prstGeom>
          <a:solidFill>
            <a:srgbClr val="FFFFE9"/>
          </a:solidFill>
          <a:ln w="38100">
            <a:solidFill>
              <a:srgbClr val="008000"/>
            </a:solidFill>
            <a:miter lim="800000"/>
            <a:headEnd/>
            <a:tailEnd/>
          </a:ln>
          <a:effectLst>
            <a:outerShdw dist="107763" dir="2700000" algn="ctr" rotWithShape="0">
              <a:schemeClr val="bg2">
                <a:alpha val="50000"/>
              </a:schemeClr>
            </a:outerShdw>
          </a:effectLst>
        </p:spPr>
        <p:txBody>
          <a:bodyPr wrap="square" anchor="ctr" anchorCtr="1">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r>
              <a:rPr lang="ka-GE" altLang="en-US" b="1" i="1" baseline="0" dirty="0">
                <a:solidFill>
                  <a:schemeClr val="accent2"/>
                </a:solidFill>
                <a:latin typeface="Sylfaen" panose="010A0502050306030303" pitchFamily="18" charset="0"/>
              </a:rPr>
              <a:t>სისტემური პესტიციდები:   </a:t>
            </a:r>
          </a:p>
          <a:p>
            <a:r>
              <a:rPr lang="ka-GE" altLang="en-US" b="1" i="1" baseline="0" dirty="0">
                <a:solidFill>
                  <a:schemeClr val="accent2"/>
                </a:solidFill>
                <a:latin typeface="Sylfaen" panose="010A0502050306030303" pitchFamily="18" charset="0"/>
              </a:rPr>
              <a:t>თანაბარი გადანაწილება მცენარეში</a:t>
            </a:r>
            <a:endParaRPr lang="it-IT" altLang="en-US" b="1" i="1" baseline="0" dirty="0">
              <a:solidFill>
                <a:schemeClr val="accent2"/>
              </a:solidFill>
              <a:latin typeface="Sylfaen" panose="010A0502050306030303" pitchFamily="18" charset="0"/>
            </a:endParaRPr>
          </a:p>
        </p:txBody>
      </p:sp>
      <p:pic>
        <p:nvPicPr>
          <p:cNvPr id="11" name="Picture 3">
            <a:extLst>
              <a:ext uri="{FF2B5EF4-FFF2-40B4-BE49-F238E27FC236}">
                <a16:creationId xmlns:a16="http://schemas.microsoft.com/office/drawing/2014/main" id="{E53878B1-D4A7-4653-A4BB-08C34C8A878B}"/>
              </a:ext>
            </a:extLst>
          </p:cNvPr>
          <p:cNvPicPr>
            <a:picLocks noChangeAspect="1"/>
          </p:cNvPicPr>
          <p:nvPr/>
        </p:nvPicPr>
        <p:blipFill>
          <a:blip r:embed="rId4"/>
          <a:stretch>
            <a:fillRect/>
          </a:stretch>
        </p:blipFill>
        <p:spPr>
          <a:xfrm>
            <a:off x="9293499" y="84414"/>
            <a:ext cx="2752268" cy="1023950"/>
          </a:xfrm>
          <a:prstGeom prst="rect">
            <a:avLst/>
          </a:prstGeom>
        </p:spPr>
      </p:pic>
      <p:pic>
        <p:nvPicPr>
          <p:cNvPr id="12" name="Picture 1">
            <a:extLst>
              <a:ext uri="{FF2B5EF4-FFF2-40B4-BE49-F238E27FC236}">
                <a16:creationId xmlns:a16="http://schemas.microsoft.com/office/drawing/2014/main" id="{FFDD2A5E-3D96-4888-B450-CC7D5D57A9E3}"/>
              </a:ext>
            </a:extLst>
          </p:cNvPr>
          <p:cNvPicPr>
            <a:picLocks noChangeAspect="1"/>
          </p:cNvPicPr>
          <p:nvPr/>
        </p:nvPicPr>
        <p:blipFill>
          <a:blip r:embed="rId5"/>
          <a:stretch>
            <a:fillRect/>
          </a:stretch>
        </p:blipFill>
        <p:spPr>
          <a:xfrm>
            <a:off x="117070" y="75105"/>
            <a:ext cx="2579341" cy="996313"/>
          </a:xfrm>
          <a:prstGeom prst="rect">
            <a:avLst/>
          </a:prstGeom>
        </p:spPr>
      </p:pic>
    </p:spTree>
    <p:extLst>
      <p:ext uri="{BB962C8B-B14F-4D97-AF65-F5344CB8AC3E}">
        <p14:creationId xmlns:p14="http://schemas.microsoft.com/office/powerpoint/2010/main" val="33615390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Line 2"/>
          <p:cNvSpPr>
            <a:spLocks noChangeShapeType="1"/>
          </p:cNvSpPr>
          <p:nvPr/>
        </p:nvSpPr>
        <p:spPr bwMode="auto">
          <a:xfrm flipH="1">
            <a:off x="1912939" y="2871788"/>
            <a:ext cx="6554787" cy="0"/>
          </a:xfrm>
          <a:prstGeom prst="line">
            <a:avLst/>
          </a:prstGeom>
          <a:noFill/>
          <a:ln w="38100" cap="rnd">
            <a:solidFill>
              <a:srgbClr val="FF66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6323" name="Rectangle 3"/>
          <p:cNvSpPr>
            <a:spLocks noChangeArrowheads="1"/>
          </p:cNvSpPr>
          <p:nvPr/>
        </p:nvSpPr>
        <p:spPr bwMode="auto">
          <a:xfrm>
            <a:off x="1820864" y="1873251"/>
            <a:ext cx="3578225" cy="766763"/>
          </a:xfrm>
          <a:prstGeom prst="rect">
            <a:avLst/>
          </a:prstGeom>
          <a:solidFill>
            <a:srgbClr val="CCFFFF">
              <a:alpha val="50195"/>
            </a:srgbClr>
          </a:solidFill>
          <a:ln w="28575">
            <a:solidFill>
              <a:srgbClr val="009900"/>
            </a:solidFill>
            <a:miter lim="800000"/>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r>
              <a:rPr lang="ka-GE" altLang="en-US" sz="1400" b="1" baseline="0">
                <a:solidFill>
                  <a:srgbClr val="000099"/>
                </a:solidFill>
                <a:latin typeface="Sylfaen" panose="010A0502050306030303" pitchFamily="18" charset="0"/>
              </a:rPr>
              <a:t>ხალგაზრდა ორგანოები შესხურების </a:t>
            </a:r>
          </a:p>
          <a:p>
            <a:r>
              <a:rPr lang="ka-GE" altLang="en-US" sz="1400" b="1" baseline="0">
                <a:solidFill>
                  <a:srgbClr val="000099"/>
                </a:solidFill>
                <a:latin typeface="Sylfaen" panose="010A0502050306030303" pitchFamily="18" charset="0"/>
              </a:rPr>
              <a:t>შემდეგ</a:t>
            </a:r>
            <a:endParaRPr lang="it-IT" altLang="en-US" sz="1400" baseline="0">
              <a:latin typeface="Sylfaen" panose="010A0502050306030303" pitchFamily="18" charset="0"/>
            </a:endParaRPr>
          </a:p>
        </p:txBody>
      </p:sp>
      <p:sp>
        <p:nvSpPr>
          <p:cNvPr id="56324" name="Freeform 4"/>
          <p:cNvSpPr>
            <a:spLocks/>
          </p:cNvSpPr>
          <p:nvPr/>
        </p:nvSpPr>
        <p:spPr bwMode="auto">
          <a:xfrm>
            <a:off x="4529138" y="5353051"/>
            <a:ext cx="3162300" cy="981075"/>
          </a:xfrm>
          <a:custGeom>
            <a:avLst/>
            <a:gdLst>
              <a:gd name="T0" fmla="*/ 2147483646 w 1992"/>
              <a:gd name="T1" fmla="*/ 2147483646 h 618"/>
              <a:gd name="T2" fmla="*/ 2147483646 w 1992"/>
              <a:gd name="T3" fmla="*/ 2147483646 h 618"/>
              <a:gd name="T4" fmla="*/ 2147483646 w 1992"/>
              <a:gd name="T5" fmla="*/ 2147483646 h 618"/>
              <a:gd name="T6" fmla="*/ 2147483646 w 1992"/>
              <a:gd name="T7" fmla="*/ 2147483646 h 618"/>
              <a:gd name="T8" fmla="*/ 2147483646 w 1992"/>
              <a:gd name="T9" fmla="*/ 2147483646 h 618"/>
              <a:gd name="T10" fmla="*/ 2147483646 w 1992"/>
              <a:gd name="T11" fmla="*/ 2147483646 h 618"/>
              <a:gd name="T12" fmla="*/ 2147483646 w 1992"/>
              <a:gd name="T13" fmla="*/ 2147483646 h 618"/>
              <a:gd name="T14" fmla="*/ 2147483646 w 1992"/>
              <a:gd name="T15" fmla="*/ 2147483646 h 618"/>
              <a:gd name="T16" fmla="*/ 2147483646 w 1992"/>
              <a:gd name="T17" fmla="*/ 0 h 618"/>
              <a:gd name="T18" fmla="*/ 2147483646 w 1992"/>
              <a:gd name="T19" fmla="*/ 2147483646 h 618"/>
              <a:gd name="T20" fmla="*/ 2147483646 w 1992"/>
              <a:gd name="T21" fmla="*/ 2147483646 h 618"/>
              <a:gd name="T22" fmla="*/ 2147483646 w 1992"/>
              <a:gd name="T23" fmla="*/ 2147483646 h 618"/>
              <a:gd name="T24" fmla="*/ 2147483646 w 1992"/>
              <a:gd name="T25" fmla="*/ 2147483646 h 618"/>
              <a:gd name="T26" fmla="*/ 2147483646 w 1992"/>
              <a:gd name="T27" fmla="*/ 2147483646 h 618"/>
              <a:gd name="T28" fmla="*/ 2147483646 w 1992"/>
              <a:gd name="T29" fmla="*/ 2147483646 h 618"/>
              <a:gd name="T30" fmla="*/ 2147483646 w 1992"/>
              <a:gd name="T31" fmla="*/ 2147483646 h 618"/>
              <a:gd name="T32" fmla="*/ 2147483646 w 1992"/>
              <a:gd name="T33" fmla="*/ 2147483646 h 618"/>
              <a:gd name="T34" fmla="*/ 2147483646 w 1992"/>
              <a:gd name="T35" fmla="*/ 2147483646 h 618"/>
              <a:gd name="T36" fmla="*/ 2147483646 w 1992"/>
              <a:gd name="T37" fmla="*/ 2147483646 h 618"/>
              <a:gd name="T38" fmla="*/ 2147483646 w 1992"/>
              <a:gd name="T39" fmla="*/ 2147483646 h 618"/>
              <a:gd name="T40" fmla="*/ 2147483646 w 1992"/>
              <a:gd name="T41" fmla="*/ 2147483646 h 618"/>
              <a:gd name="T42" fmla="*/ 2147483646 w 1992"/>
              <a:gd name="T43" fmla="*/ 2147483646 h 618"/>
              <a:gd name="T44" fmla="*/ 2147483646 w 1992"/>
              <a:gd name="T45" fmla="*/ 2147483646 h 618"/>
              <a:gd name="T46" fmla="*/ 2147483646 w 1992"/>
              <a:gd name="T47" fmla="*/ 2147483646 h 618"/>
              <a:gd name="T48" fmla="*/ 2147483646 w 1992"/>
              <a:gd name="T49" fmla="*/ 2147483646 h 618"/>
              <a:gd name="T50" fmla="*/ 2147483646 w 1992"/>
              <a:gd name="T51" fmla="*/ 2147483646 h 61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92"/>
              <a:gd name="T79" fmla="*/ 0 h 618"/>
              <a:gd name="T80" fmla="*/ 1992 w 1992"/>
              <a:gd name="T81" fmla="*/ 618 h 61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92" h="618">
                <a:moveTo>
                  <a:pt x="302" y="347"/>
                </a:moveTo>
                <a:cubicBezTo>
                  <a:pt x="363" y="332"/>
                  <a:pt x="367" y="289"/>
                  <a:pt x="421" y="276"/>
                </a:cubicBezTo>
                <a:cubicBezTo>
                  <a:pt x="448" y="257"/>
                  <a:pt x="476" y="246"/>
                  <a:pt x="508" y="237"/>
                </a:cubicBezTo>
                <a:cubicBezTo>
                  <a:pt x="567" y="197"/>
                  <a:pt x="537" y="212"/>
                  <a:pt x="594" y="189"/>
                </a:cubicBezTo>
                <a:cubicBezTo>
                  <a:pt x="625" y="158"/>
                  <a:pt x="621" y="131"/>
                  <a:pt x="650" y="102"/>
                </a:cubicBezTo>
                <a:cubicBezTo>
                  <a:pt x="652" y="100"/>
                  <a:pt x="694" y="88"/>
                  <a:pt x="697" y="87"/>
                </a:cubicBezTo>
                <a:cubicBezTo>
                  <a:pt x="751" y="51"/>
                  <a:pt x="817" y="46"/>
                  <a:pt x="879" y="31"/>
                </a:cubicBezTo>
                <a:cubicBezTo>
                  <a:pt x="900" y="26"/>
                  <a:pt x="921" y="20"/>
                  <a:pt x="942" y="15"/>
                </a:cubicBezTo>
                <a:cubicBezTo>
                  <a:pt x="958" y="11"/>
                  <a:pt x="989" y="0"/>
                  <a:pt x="989" y="0"/>
                </a:cubicBezTo>
                <a:cubicBezTo>
                  <a:pt x="1057" y="3"/>
                  <a:pt x="1126" y="4"/>
                  <a:pt x="1194" y="8"/>
                </a:cubicBezTo>
                <a:cubicBezTo>
                  <a:pt x="1247" y="11"/>
                  <a:pt x="1300" y="42"/>
                  <a:pt x="1352" y="55"/>
                </a:cubicBezTo>
                <a:cubicBezTo>
                  <a:pt x="1394" y="97"/>
                  <a:pt x="1428" y="116"/>
                  <a:pt x="1486" y="126"/>
                </a:cubicBezTo>
                <a:cubicBezTo>
                  <a:pt x="1499" y="134"/>
                  <a:pt x="1515" y="139"/>
                  <a:pt x="1526" y="150"/>
                </a:cubicBezTo>
                <a:cubicBezTo>
                  <a:pt x="1555" y="178"/>
                  <a:pt x="1552" y="216"/>
                  <a:pt x="1597" y="244"/>
                </a:cubicBezTo>
                <a:cubicBezTo>
                  <a:pt x="1616" y="302"/>
                  <a:pt x="1615" y="295"/>
                  <a:pt x="1668" y="308"/>
                </a:cubicBezTo>
                <a:cubicBezTo>
                  <a:pt x="1698" y="352"/>
                  <a:pt x="1666" y="316"/>
                  <a:pt x="1708" y="339"/>
                </a:cubicBezTo>
                <a:cubicBezTo>
                  <a:pt x="1782" y="381"/>
                  <a:pt x="1752" y="384"/>
                  <a:pt x="1834" y="394"/>
                </a:cubicBezTo>
                <a:cubicBezTo>
                  <a:pt x="1851" y="428"/>
                  <a:pt x="1846" y="446"/>
                  <a:pt x="1881" y="458"/>
                </a:cubicBezTo>
                <a:cubicBezTo>
                  <a:pt x="1992" y="618"/>
                  <a:pt x="1606" y="551"/>
                  <a:pt x="1581" y="552"/>
                </a:cubicBezTo>
                <a:cubicBezTo>
                  <a:pt x="1208" y="615"/>
                  <a:pt x="610" y="562"/>
                  <a:pt x="381" y="560"/>
                </a:cubicBezTo>
                <a:cubicBezTo>
                  <a:pt x="321" y="548"/>
                  <a:pt x="258" y="541"/>
                  <a:pt x="200" y="521"/>
                </a:cubicBezTo>
                <a:cubicBezTo>
                  <a:pt x="192" y="510"/>
                  <a:pt x="188" y="494"/>
                  <a:pt x="176" y="489"/>
                </a:cubicBezTo>
                <a:cubicBezTo>
                  <a:pt x="123" y="469"/>
                  <a:pt x="0" y="496"/>
                  <a:pt x="192" y="466"/>
                </a:cubicBezTo>
                <a:cubicBezTo>
                  <a:pt x="227" y="431"/>
                  <a:pt x="210" y="442"/>
                  <a:pt x="271" y="418"/>
                </a:cubicBezTo>
                <a:cubicBezTo>
                  <a:pt x="286" y="412"/>
                  <a:pt x="318" y="402"/>
                  <a:pt x="318" y="402"/>
                </a:cubicBezTo>
                <a:cubicBezTo>
                  <a:pt x="349" y="357"/>
                  <a:pt x="322" y="387"/>
                  <a:pt x="302" y="347"/>
                </a:cubicBezTo>
                <a:close/>
              </a:path>
            </a:pathLst>
          </a:custGeom>
          <a:solidFill>
            <a:srgbClr val="CC99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56325" name="Freeform 5"/>
          <p:cNvSpPr>
            <a:spLocks/>
          </p:cNvSpPr>
          <p:nvPr/>
        </p:nvSpPr>
        <p:spPr bwMode="auto">
          <a:xfrm>
            <a:off x="6249989" y="5205413"/>
            <a:ext cx="15875" cy="25400"/>
          </a:xfrm>
          <a:custGeom>
            <a:avLst/>
            <a:gdLst>
              <a:gd name="T0" fmla="*/ 2147483646 w 10"/>
              <a:gd name="T1" fmla="*/ 0 h 16"/>
              <a:gd name="T2" fmla="*/ 2147483646 w 10"/>
              <a:gd name="T3" fmla="*/ 2147483646 h 16"/>
              <a:gd name="T4" fmla="*/ 2147483646 w 10"/>
              <a:gd name="T5" fmla="*/ 2147483646 h 16"/>
              <a:gd name="T6" fmla="*/ 0 w 10"/>
              <a:gd name="T7" fmla="*/ 2147483646 h 16"/>
              <a:gd name="T8" fmla="*/ 2147483646 w 10"/>
              <a:gd name="T9" fmla="*/ 0 h 16"/>
              <a:gd name="T10" fmla="*/ 0 60000 65536"/>
              <a:gd name="T11" fmla="*/ 0 60000 65536"/>
              <a:gd name="T12" fmla="*/ 0 60000 65536"/>
              <a:gd name="T13" fmla="*/ 0 60000 65536"/>
              <a:gd name="T14" fmla="*/ 0 60000 65536"/>
              <a:gd name="T15" fmla="*/ 0 w 10"/>
              <a:gd name="T16" fmla="*/ 0 h 16"/>
              <a:gd name="T17" fmla="*/ 10 w 10"/>
              <a:gd name="T18" fmla="*/ 16 h 16"/>
            </a:gdLst>
            <a:ahLst/>
            <a:cxnLst>
              <a:cxn ang="T10">
                <a:pos x="T0" y="T1"/>
              </a:cxn>
              <a:cxn ang="T11">
                <a:pos x="T2" y="T3"/>
              </a:cxn>
              <a:cxn ang="T12">
                <a:pos x="T4" y="T5"/>
              </a:cxn>
              <a:cxn ang="T13">
                <a:pos x="T6" y="T7"/>
              </a:cxn>
              <a:cxn ang="T14">
                <a:pos x="T8" y="T9"/>
              </a:cxn>
            </a:cxnLst>
            <a:rect l="T15" t="T16" r="T17" b="T18"/>
            <a:pathLst>
              <a:path w="10" h="16">
                <a:moveTo>
                  <a:pt x="8" y="0"/>
                </a:moveTo>
                <a:lnTo>
                  <a:pt x="10" y="8"/>
                </a:lnTo>
                <a:lnTo>
                  <a:pt x="4" y="16"/>
                </a:lnTo>
                <a:lnTo>
                  <a:pt x="0" y="4"/>
                </a:lnTo>
                <a:lnTo>
                  <a:pt x="8" y="0"/>
                </a:lnTo>
                <a:close/>
              </a:path>
            </a:pathLst>
          </a:custGeom>
          <a:solidFill>
            <a:srgbClr val="00FFFF"/>
          </a:solidFill>
          <a:ln w="1588">
            <a:solidFill>
              <a:srgbClr val="0000FF"/>
            </a:solidFill>
            <a:prstDash val="solid"/>
            <a:round/>
            <a:headEnd/>
            <a:tailEnd/>
          </a:ln>
        </p:spPr>
        <p:txBody>
          <a:bodyPr/>
          <a:lstStyle/>
          <a:p>
            <a:endParaRPr lang="en-US"/>
          </a:p>
        </p:txBody>
      </p:sp>
      <p:sp>
        <p:nvSpPr>
          <p:cNvPr id="56326" name="Freeform 6"/>
          <p:cNvSpPr>
            <a:spLocks/>
          </p:cNvSpPr>
          <p:nvPr/>
        </p:nvSpPr>
        <p:spPr bwMode="auto">
          <a:xfrm>
            <a:off x="6086476" y="4991100"/>
            <a:ext cx="74613" cy="827088"/>
          </a:xfrm>
          <a:custGeom>
            <a:avLst/>
            <a:gdLst>
              <a:gd name="T0" fmla="*/ 0 w 21"/>
              <a:gd name="T1" fmla="*/ 2147483646 h 237"/>
              <a:gd name="T2" fmla="*/ 0 w 21"/>
              <a:gd name="T3" fmla="*/ 2147483646 h 237"/>
              <a:gd name="T4" fmla="*/ 2147483646 w 21"/>
              <a:gd name="T5" fmla="*/ 2147483646 h 237"/>
              <a:gd name="T6" fmla="*/ 2147483646 w 21"/>
              <a:gd name="T7" fmla="*/ 2147483646 h 237"/>
              <a:gd name="T8" fmla="*/ 2147483646 w 21"/>
              <a:gd name="T9" fmla="*/ 2147483646 h 237"/>
              <a:gd name="T10" fmla="*/ 2147483646 w 21"/>
              <a:gd name="T11" fmla="*/ 2147483646 h 237"/>
              <a:gd name="T12" fmla="*/ 2147483646 w 21"/>
              <a:gd name="T13" fmla="*/ 0 h 237"/>
              <a:gd name="T14" fmla="*/ 2147483646 w 21"/>
              <a:gd name="T15" fmla="*/ 2147483646 h 237"/>
              <a:gd name="T16" fmla="*/ 0 w 21"/>
              <a:gd name="T17" fmla="*/ 2147483646 h 2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
              <a:gd name="T28" fmla="*/ 0 h 237"/>
              <a:gd name="T29" fmla="*/ 21 w 21"/>
              <a:gd name="T30" fmla="*/ 237 h 2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 h="237">
                <a:moveTo>
                  <a:pt x="0" y="237"/>
                </a:moveTo>
                <a:lnTo>
                  <a:pt x="0" y="94"/>
                </a:lnTo>
                <a:lnTo>
                  <a:pt x="1" y="78"/>
                </a:lnTo>
                <a:lnTo>
                  <a:pt x="4" y="52"/>
                </a:lnTo>
                <a:lnTo>
                  <a:pt x="12" y="28"/>
                </a:lnTo>
                <a:lnTo>
                  <a:pt x="14" y="20"/>
                </a:lnTo>
                <a:lnTo>
                  <a:pt x="21" y="0"/>
                </a:lnTo>
                <a:lnTo>
                  <a:pt x="21" y="237"/>
                </a:lnTo>
                <a:lnTo>
                  <a:pt x="0" y="237"/>
                </a:lnTo>
                <a:close/>
              </a:path>
            </a:pathLst>
          </a:custGeom>
          <a:solidFill>
            <a:srgbClr val="006600"/>
          </a:solidFill>
          <a:ln w="1588">
            <a:solidFill>
              <a:srgbClr val="006600"/>
            </a:solidFill>
            <a:prstDash val="solid"/>
            <a:round/>
            <a:headEnd/>
            <a:tailEnd/>
          </a:ln>
        </p:spPr>
        <p:txBody>
          <a:bodyPr/>
          <a:lstStyle/>
          <a:p>
            <a:endParaRPr lang="en-US"/>
          </a:p>
        </p:txBody>
      </p:sp>
      <p:sp>
        <p:nvSpPr>
          <p:cNvPr id="56327" name="Freeform 7"/>
          <p:cNvSpPr>
            <a:spLocks/>
          </p:cNvSpPr>
          <p:nvPr/>
        </p:nvSpPr>
        <p:spPr bwMode="auto">
          <a:xfrm>
            <a:off x="5972175" y="2873376"/>
            <a:ext cx="160338" cy="2200275"/>
          </a:xfrm>
          <a:custGeom>
            <a:avLst/>
            <a:gdLst>
              <a:gd name="T0" fmla="*/ 2147483646 w 31"/>
              <a:gd name="T1" fmla="*/ 2147483646 h 154"/>
              <a:gd name="T2" fmla="*/ 2147483646 w 31"/>
              <a:gd name="T3" fmla="*/ 2147483646 h 154"/>
              <a:gd name="T4" fmla="*/ 2147483646 w 31"/>
              <a:gd name="T5" fmla="*/ 0 h 154"/>
              <a:gd name="T6" fmla="*/ 2147483646 w 31"/>
              <a:gd name="T7" fmla="*/ 2147483646 h 154"/>
              <a:gd name="T8" fmla="*/ 2147483646 w 31"/>
              <a:gd name="T9" fmla="*/ 2147483646 h 154"/>
              <a:gd name="T10" fmla="*/ 2147483646 w 31"/>
              <a:gd name="T11" fmla="*/ 2147483646 h 154"/>
              <a:gd name="T12" fmla="*/ 0 w 31"/>
              <a:gd name="T13" fmla="*/ 2147483646 h 154"/>
              <a:gd name="T14" fmla="*/ 2147483646 w 31"/>
              <a:gd name="T15" fmla="*/ 2147483646 h 154"/>
              <a:gd name="T16" fmla="*/ 2147483646 w 31"/>
              <a:gd name="T17" fmla="*/ 2147483646 h 154"/>
              <a:gd name="T18" fmla="*/ 2147483646 w 31"/>
              <a:gd name="T19" fmla="*/ 2147483646 h 154"/>
              <a:gd name="T20" fmla="*/ 2147483646 w 31"/>
              <a:gd name="T21" fmla="*/ 2147483646 h 154"/>
              <a:gd name="T22" fmla="*/ 2147483646 w 31"/>
              <a:gd name="T23" fmla="*/ 2147483646 h 154"/>
              <a:gd name="T24" fmla="*/ 2147483646 w 31"/>
              <a:gd name="T25" fmla="*/ 2147483646 h 154"/>
              <a:gd name="T26" fmla="*/ 2147483646 w 31"/>
              <a:gd name="T27" fmla="*/ 2147483646 h 154"/>
              <a:gd name="T28" fmla="*/ 2147483646 w 31"/>
              <a:gd name="T29" fmla="*/ 2147483646 h 154"/>
              <a:gd name="T30" fmla="*/ 2147483646 w 31"/>
              <a:gd name="T31" fmla="*/ 2147483646 h 1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1"/>
              <a:gd name="T49" fmla="*/ 0 h 154"/>
              <a:gd name="T50" fmla="*/ 31 w 31"/>
              <a:gd name="T51" fmla="*/ 154 h 15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1" h="154">
                <a:moveTo>
                  <a:pt x="22" y="60"/>
                </a:moveTo>
                <a:lnTo>
                  <a:pt x="18" y="28"/>
                </a:lnTo>
                <a:lnTo>
                  <a:pt x="14" y="0"/>
                </a:lnTo>
                <a:lnTo>
                  <a:pt x="7" y="21"/>
                </a:lnTo>
                <a:lnTo>
                  <a:pt x="4" y="44"/>
                </a:lnTo>
                <a:lnTo>
                  <a:pt x="3" y="63"/>
                </a:lnTo>
                <a:lnTo>
                  <a:pt x="0" y="72"/>
                </a:lnTo>
                <a:lnTo>
                  <a:pt x="11" y="90"/>
                </a:lnTo>
                <a:lnTo>
                  <a:pt x="18" y="110"/>
                </a:lnTo>
                <a:lnTo>
                  <a:pt x="22" y="131"/>
                </a:lnTo>
                <a:lnTo>
                  <a:pt x="24" y="154"/>
                </a:lnTo>
                <a:lnTo>
                  <a:pt x="31" y="134"/>
                </a:lnTo>
                <a:lnTo>
                  <a:pt x="31" y="126"/>
                </a:lnTo>
                <a:lnTo>
                  <a:pt x="27" y="106"/>
                </a:lnTo>
                <a:lnTo>
                  <a:pt x="28" y="84"/>
                </a:lnTo>
                <a:lnTo>
                  <a:pt x="22" y="60"/>
                </a:lnTo>
                <a:close/>
              </a:path>
            </a:pathLst>
          </a:custGeom>
          <a:solidFill>
            <a:srgbClr val="006600"/>
          </a:solidFill>
          <a:ln w="1588">
            <a:solidFill>
              <a:srgbClr val="006600"/>
            </a:solidFill>
            <a:prstDash val="solid"/>
            <a:round/>
            <a:headEnd/>
            <a:tailEnd/>
          </a:ln>
        </p:spPr>
        <p:txBody>
          <a:bodyPr/>
          <a:lstStyle/>
          <a:p>
            <a:endParaRPr lang="en-US"/>
          </a:p>
        </p:txBody>
      </p:sp>
      <p:sp>
        <p:nvSpPr>
          <p:cNvPr id="56328" name="Freeform 8"/>
          <p:cNvSpPr>
            <a:spLocks/>
          </p:cNvSpPr>
          <p:nvPr/>
        </p:nvSpPr>
        <p:spPr bwMode="auto">
          <a:xfrm>
            <a:off x="6119814" y="5172075"/>
            <a:ext cx="53975" cy="14288"/>
          </a:xfrm>
          <a:custGeom>
            <a:avLst/>
            <a:gdLst>
              <a:gd name="T0" fmla="*/ 0 w 34"/>
              <a:gd name="T1" fmla="*/ 2147483646 h 9"/>
              <a:gd name="T2" fmla="*/ 2147483646 w 34"/>
              <a:gd name="T3" fmla="*/ 2147483646 h 9"/>
              <a:gd name="T4" fmla="*/ 2147483646 w 34"/>
              <a:gd name="T5" fmla="*/ 2147483646 h 9"/>
              <a:gd name="T6" fmla="*/ 0 w 34"/>
              <a:gd name="T7" fmla="*/ 0 h 9"/>
              <a:gd name="T8" fmla="*/ 0 w 34"/>
              <a:gd name="T9" fmla="*/ 2147483646 h 9"/>
              <a:gd name="T10" fmla="*/ 0 60000 65536"/>
              <a:gd name="T11" fmla="*/ 0 60000 65536"/>
              <a:gd name="T12" fmla="*/ 0 60000 65536"/>
              <a:gd name="T13" fmla="*/ 0 60000 65536"/>
              <a:gd name="T14" fmla="*/ 0 60000 65536"/>
              <a:gd name="T15" fmla="*/ 0 w 34"/>
              <a:gd name="T16" fmla="*/ 0 h 9"/>
              <a:gd name="T17" fmla="*/ 34 w 34"/>
              <a:gd name="T18" fmla="*/ 9 h 9"/>
            </a:gdLst>
            <a:ahLst/>
            <a:cxnLst>
              <a:cxn ang="T10">
                <a:pos x="T0" y="T1"/>
              </a:cxn>
              <a:cxn ang="T11">
                <a:pos x="T2" y="T3"/>
              </a:cxn>
              <a:cxn ang="T12">
                <a:pos x="T4" y="T5"/>
              </a:cxn>
              <a:cxn ang="T13">
                <a:pos x="T6" y="T7"/>
              </a:cxn>
              <a:cxn ang="T14">
                <a:pos x="T8" y="T9"/>
              </a:cxn>
            </a:cxnLst>
            <a:rect l="T15" t="T16" r="T17" b="T18"/>
            <a:pathLst>
              <a:path w="34" h="9">
                <a:moveTo>
                  <a:pt x="0" y="9"/>
                </a:moveTo>
                <a:lnTo>
                  <a:pt x="32" y="9"/>
                </a:lnTo>
                <a:lnTo>
                  <a:pt x="34" y="1"/>
                </a:lnTo>
                <a:lnTo>
                  <a:pt x="0" y="0"/>
                </a:lnTo>
                <a:lnTo>
                  <a:pt x="0" y="9"/>
                </a:lnTo>
                <a:close/>
              </a:path>
            </a:pathLst>
          </a:custGeom>
          <a:solidFill>
            <a:srgbClr val="A85700"/>
          </a:solidFill>
          <a:ln w="1588">
            <a:solidFill>
              <a:srgbClr val="000000"/>
            </a:solidFill>
            <a:prstDash val="solid"/>
            <a:round/>
            <a:headEnd/>
            <a:tailEnd/>
          </a:ln>
        </p:spPr>
        <p:txBody>
          <a:bodyPr/>
          <a:lstStyle/>
          <a:p>
            <a:endParaRPr lang="en-US"/>
          </a:p>
        </p:txBody>
      </p:sp>
      <p:sp>
        <p:nvSpPr>
          <p:cNvPr id="56329" name="Freeform 9"/>
          <p:cNvSpPr>
            <a:spLocks/>
          </p:cNvSpPr>
          <p:nvPr/>
        </p:nvSpPr>
        <p:spPr bwMode="auto">
          <a:xfrm rot="848423">
            <a:off x="5578475" y="4173538"/>
            <a:ext cx="623888" cy="647700"/>
          </a:xfrm>
          <a:custGeom>
            <a:avLst/>
            <a:gdLst>
              <a:gd name="T0" fmla="*/ 2147483646 w 914"/>
              <a:gd name="T1" fmla="*/ 2147483646 h 605"/>
              <a:gd name="T2" fmla="*/ 2147483646 w 914"/>
              <a:gd name="T3" fmla="*/ 0 h 605"/>
              <a:gd name="T4" fmla="*/ 2147483646 w 914"/>
              <a:gd name="T5" fmla="*/ 0 h 605"/>
              <a:gd name="T6" fmla="*/ 2147483646 w 914"/>
              <a:gd name="T7" fmla="*/ 0 h 605"/>
              <a:gd name="T8" fmla="*/ 2147483646 w 914"/>
              <a:gd name="T9" fmla="*/ 0 h 605"/>
              <a:gd name="T10" fmla="*/ 2147483646 w 914"/>
              <a:gd name="T11" fmla="*/ 2147483646 h 605"/>
              <a:gd name="T12" fmla="*/ 2147483646 w 914"/>
              <a:gd name="T13" fmla="*/ 2147483646 h 605"/>
              <a:gd name="T14" fmla="*/ 2147483646 w 914"/>
              <a:gd name="T15" fmla="*/ 2147483646 h 605"/>
              <a:gd name="T16" fmla="*/ 2147483646 w 914"/>
              <a:gd name="T17" fmla="*/ 2147483646 h 605"/>
              <a:gd name="T18" fmla="*/ 2147483646 w 914"/>
              <a:gd name="T19" fmla="*/ 2147483646 h 605"/>
              <a:gd name="T20" fmla="*/ 2147483646 w 914"/>
              <a:gd name="T21" fmla="*/ 2147483646 h 605"/>
              <a:gd name="T22" fmla="*/ 2147483646 w 914"/>
              <a:gd name="T23" fmla="*/ 2147483646 h 605"/>
              <a:gd name="T24" fmla="*/ 2147483646 w 914"/>
              <a:gd name="T25" fmla="*/ 2147483646 h 605"/>
              <a:gd name="T26" fmla="*/ 2147483646 w 914"/>
              <a:gd name="T27" fmla="*/ 2147483646 h 605"/>
              <a:gd name="T28" fmla="*/ 2147483646 w 914"/>
              <a:gd name="T29" fmla="*/ 2147483646 h 605"/>
              <a:gd name="T30" fmla="*/ 2147483646 w 914"/>
              <a:gd name="T31" fmla="*/ 2147483646 h 605"/>
              <a:gd name="T32" fmla="*/ 2147483646 w 914"/>
              <a:gd name="T33" fmla="*/ 2147483646 h 605"/>
              <a:gd name="T34" fmla="*/ 2147483646 w 914"/>
              <a:gd name="T35" fmla="*/ 2147483646 h 605"/>
              <a:gd name="T36" fmla="*/ 2147483646 w 914"/>
              <a:gd name="T37" fmla="*/ 2147483646 h 605"/>
              <a:gd name="T38" fmla="*/ 2147483646 w 914"/>
              <a:gd name="T39" fmla="*/ 2147483646 h 605"/>
              <a:gd name="T40" fmla="*/ 2147483646 w 914"/>
              <a:gd name="T41" fmla="*/ 2147483646 h 605"/>
              <a:gd name="T42" fmla="*/ 2147483646 w 914"/>
              <a:gd name="T43" fmla="*/ 2147483646 h 605"/>
              <a:gd name="T44" fmla="*/ 2147483646 w 914"/>
              <a:gd name="T45" fmla="*/ 2147483646 h 605"/>
              <a:gd name="T46" fmla="*/ 2147483646 w 914"/>
              <a:gd name="T47" fmla="*/ 2147483646 h 605"/>
              <a:gd name="T48" fmla="*/ 2147483646 w 914"/>
              <a:gd name="T49" fmla="*/ 2147483646 h 605"/>
              <a:gd name="T50" fmla="*/ 2147483646 w 914"/>
              <a:gd name="T51" fmla="*/ 2147483646 h 605"/>
              <a:gd name="T52" fmla="*/ 2147483646 w 914"/>
              <a:gd name="T53" fmla="*/ 2147483646 h 605"/>
              <a:gd name="T54" fmla="*/ 2147483646 w 914"/>
              <a:gd name="T55" fmla="*/ 2147483646 h 605"/>
              <a:gd name="T56" fmla="*/ 2147483646 w 914"/>
              <a:gd name="T57" fmla="*/ 2147483646 h 605"/>
              <a:gd name="T58" fmla="*/ 2147483646 w 914"/>
              <a:gd name="T59" fmla="*/ 2147483646 h 605"/>
              <a:gd name="T60" fmla="*/ 2147483646 w 914"/>
              <a:gd name="T61" fmla="*/ 2147483646 h 605"/>
              <a:gd name="T62" fmla="*/ 2147483646 w 914"/>
              <a:gd name="T63" fmla="*/ 2147483646 h 605"/>
              <a:gd name="T64" fmla="*/ 2147483646 w 914"/>
              <a:gd name="T65" fmla="*/ 2147483646 h 605"/>
              <a:gd name="T66" fmla="*/ 2147483646 w 914"/>
              <a:gd name="T67" fmla="*/ 2147483646 h 605"/>
              <a:gd name="T68" fmla="*/ 2147483646 w 914"/>
              <a:gd name="T69" fmla="*/ 2147483646 h 605"/>
              <a:gd name="T70" fmla="*/ 2147483646 w 914"/>
              <a:gd name="T71" fmla="*/ 2147483646 h 605"/>
              <a:gd name="T72" fmla="*/ 2147483646 w 914"/>
              <a:gd name="T73" fmla="*/ 2147483646 h 605"/>
              <a:gd name="T74" fmla="*/ 2147483646 w 914"/>
              <a:gd name="T75" fmla="*/ 2147483646 h 605"/>
              <a:gd name="T76" fmla="*/ 2147483646 w 914"/>
              <a:gd name="T77" fmla="*/ 2147483646 h 605"/>
              <a:gd name="T78" fmla="*/ 2147483646 w 914"/>
              <a:gd name="T79" fmla="*/ 2147483646 h 605"/>
              <a:gd name="T80" fmla="*/ 2147483646 w 914"/>
              <a:gd name="T81" fmla="*/ 2147483646 h 605"/>
              <a:gd name="T82" fmla="*/ 2147483646 w 914"/>
              <a:gd name="T83" fmla="*/ 2147483646 h 605"/>
              <a:gd name="T84" fmla="*/ 2147483646 w 914"/>
              <a:gd name="T85" fmla="*/ 2147483646 h 605"/>
              <a:gd name="T86" fmla="*/ 2147483646 w 914"/>
              <a:gd name="T87" fmla="*/ 2147483646 h 605"/>
              <a:gd name="T88" fmla="*/ 2147483646 w 914"/>
              <a:gd name="T89" fmla="*/ 2147483646 h 605"/>
              <a:gd name="T90" fmla="*/ 2147483646 w 914"/>
              <a:gd name="T91" fmla="*/ 2147483646 h 605"/>
              <a:gd name="T92" fmla="*/ 2147483646 w 914"/>
              <a:gd name="T93" fmla="*/ 2147483646 h 605"/>
              <a:gd name="T94" fmla="*/ 2147483646 w 914"/>
              <a:gd name="T95" fmla="*/ 2147483646 h 605"/>
              <a:gd name="T96" fmla="*/ 2147483646 w 914"/>
              <a:gd name="T97" fmla="*/ 2147483646 h 605"/>
              <a:gd name="T98" fmla="*/ 2147483646 w 914"/>
              <a:gd name="T99" fmla="*/ 2147483646 h 605"/>
              <a:gd name="T100" fmla="*/ 2147483646 w 914"/>
              <a:gd name="T101" fmla="*/ 2147483646 h 605"/>
              <a:gd name="T102" fmla="*/ 2147483646 w 914"/>
              <a:gd name="T103" fmla="*/ 2147483646 h 605"/>
              <a:gd name="T104" fmla="*/ 2147483646 w 914"/>
              <a:gd name="T105" fmla="*/ 2147483646 h 605"/>
              <a:gd name="T106" fmla="*/ 2147483646 w 914"/>
              <a:gd name="T107" fmla="*/ 2147483646 h 605"/>
              <a:gd name="T108" fmla="*/ 2147483646 w 914"/>
              <a:gd name="T109" fmla="*/ 2147483646 h 605"/>
              <a:gd name="T110" fmla="*/ 2147483646 w 914"/>
              <a:gd name="T111" fmla="*/ 2147483646 h 605"/>
              <a:gd name="T112" fmla="*/ 2147483646 w 914"/>
              <a:gd name="T113" fmla="*/ 2147483646 h 605"/>
              <a:gd name="T114" fmla="*/ 2147483646 w 914"/>
              <a:gd name="T115" fmla="*/ 2147483646 h 605"/>
              <a:gd name="T116" fmla="*/ 2147483646 w 914"/>
              <a:gd name="T117" fmla="*/ 2147483646 h 605"/>
              <a:gd name="T118" fmla="*/ 2147483646 w 914"/>
              <a:gd name="T119" fmla="*/ 2147483646 h 605"/>
              <a:gd name="T120" fmla="*/ 2147483646 w 914"/>
              <a:gd name="T121" fmla="*/ 2147483646 h 605"/>
              <a:gd name="T122" fmla="*/ 2147483646 w 914"/>
              <a:gd name="T123" fmla="*/ 2147483646 h 60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14"/>
              <a:gd name="T187" fmla="*/ 0 h 605"/>
              <a:gd name="T188" fmla="*/ 914 w 914"/>
              <a:gd name="T189" fmla="*/ 605 h 60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14" h="605">
                <a:moveTo>
                  <a:pt x="380" y="28"/>
                </a:moveTo>
                <a:lnTo>
                  <a:pt x="380" y="28"/>
                </a:lnTo>
                <a:lnTo>
                  <a:pt x="366" y="28"/>
                </a:lnTo>
                <a:lnTo>
                  <a:pt x="366" y="14"/>
                </a:lnTo>
                <a:lnTo>
                  <a:pt x="352" y="14"/>
                </a:lnTo>
                <a:lnTo>
                  <a:pt x="338" y="14"/>
                </a:lnTo>
                <a:lnTo>
                  <a:pt x="324" y="14"/>
                </a:lnTo>
                <a:lnTo>
                  <a:pt x="324" y="0"/>
                </a:lnTo>
                <a:lnTo>
                  <a:pt x="309" y="0"/>
                </a:lnTo>
                <a:lnTo>
                  <a:pt x="295" y="0"/>
                </a:lnTo>
                <a:lnTo>
                  <a:pt x="281" y="0"/>
                </a:lnTo>
                <a:lnTo>
                  <a:pt x="267" y="0"/>
                </a:lnTo>
                <a:lnTo>
                  <a:pt x="253" y="0"/>
                </a:lnTo>
                <a:lnTo>
                  <a:pt x="141" y="0"/>
                </a:lnTo>
                <a:lnTo>
                  <a:pt x="127" y="0"/>
                </a:lnTo>
                <a:lnTo>
                  <a:pt x="84" y="0"/>
                </a:lnTo>
                <a:lnTo>
                  <a:pt x="127" y="28"/>
                </a:lnTo>
                <a:lnTo>
                  <a:pt x="70" y="28"/>
                </a:lnTo>
                <a:lnTo>
                  <a:pt x="113" y="56"/>
                </a:lnTo>
                <a:lnTo>
                  <a:pt x="141" y="56"/>
                </a:lnTo>
                <a:lnTo>
                  <a:pt x="127" y="56"/>
                </a:lnTo>
                <a:lnTo>
                  <a:pt x="113" y="70"/>
                </a:lnTo>
                <a:lnTo>
                  <a:pt x="99" y="70"/>
                </a:lnTo>
                <a:lnTo>
                  <a:pt x="84" y="84"/>
                </a:lnTo>
                <a:lnTo>
                  <a:pt x="70" y="84"/>
                </a:lnTo>
                <a:lnTo>
                  <a:pt x="70" y="98"/>
                </a:lnTo>
                <a:lnTo>
                  <a:pt x="56" y="112"/>
                </a:lnTo>
                <a:lnTo>
                  <a:pt x="42" y="112"/>
                </a:lnTo>
                <a:lnTo>
                  <a:pt x="28" y="127"/>
                </a:lnTo>
                <a:lnTo>
                  <a:pt x="28" y="141"/>
                </a:lnTo>
                <a:lnTo>
                  <a:pt x="14" y="141"/>
                </a:lnTo>
                <a:lnTo>
                  <a:pt x="14" y="155"/>
                </a:lnTo>
                <a:lnTo>
                  <a:pt x="14" y="169"/>
                </a:lnTo>
                <a:lnTo>
                  <a:pt x="42" y="169"/>
                </a:lnTo>
                <a:lnTo>
                  <a:pt x="28" y="183"/>
                </a:lnTo>
                <a:lnTo>
                  <a:pt x="28" y="197"/>
                </a:lnTo>
                <a:lnTo>
                  <a:pt x="14" y="197"/>
                </a:lnTo>
                <a:lnTo>
                  <a:pt x="14" y="211"/>
                </a:lnTo>
                <a:lnTo>
                  <a:pt x="14" y="225"/>
                </a:lnTo>
                <a:lnTo>
                  <a:pt x="14" y="239"/>
                </a:lnTo>
                <a:lnTo>
                  <a:pt x="14" y="253"/>
                </a:lnTo>
                <a:lnTo>
                  <a:pt x="0" y="267"/>
                </a:lnTo>
                <a:lnTo>
                  <a:pt x="70" y="295"/>
                </a:lnTo>
                <a:lnTo>
                  <a:pt x="70" y="309"/>
                </a:lnTo>
                <a:lnTo>
                  <a:pt x="84" y="309"/>
                </a:lnTo>
                <a:lnTo>
                  <a:pt x="99" y="309"/>
                </a:lnTo>
                <a:lnTo>
                  <a:pt x="113" y="309"/>
                </a:lnTo>
                <a:lnTo>
                  <a:pt x="127" y="295"/>
                </a:lnTo>
                <a:lnTo>
                  <a:pt x="113" y="323"/>
                </a:lnTo>
                <a:lnTo>
                  <a:pt x="127" y="323"/>
                </a:lnTo>
                <a:lnTo>
                  <a:pt x="155" y="323"/>
                </a:lnTo>
                <a:lnTo>
                  <a:pt x="183" y="323"/>
                </a:lnTo>
                <a:lnTo>
                  <a:pt x="211" y="323"/>
                </a:lnTo>
                <a:lnTo>
                  <a:pt x="197" y="337"/>
                </a:lnTo>
                <a:lnTo>
                  <a:pt x="197" y="352"/>
                </a:lnTo>
                <a:lnTo>
                  <a:pt x="197" y="366"/>
                </a:lnTo>
                <a:lnTo>
                  <a:pt x="183" y="366"/>
                </a:lnTo>
                <a:lnTo>
                  <a:pt x="183" y="380"/>
                </a:lnTo>
                <a:lnTo>
                  <a:pt x="183" y="394"/>
                </a:lnTo>
                <a:lnTo>
                  <a:pt x="183" y="408"/>
                </a:lnTo>
                <a:lnTo>
                  <a:pt x="197" y="436"/>
                </a:lnTo>
                <a:lnTo>
                  <a:pt x="211" y="464"/>
                </a:lnTo>
                <a:lnTo>
                  <a:pt x="225" y="492"/>
                </a:lnTo>
                <a:lnTo>
                  <a:pt x="239" y="534"/>
                </a:lnTo>
                <a:lnTo>
                  <a:pt x="239" y="478"/>
                </a:lnTo>
                <a:lnTo>
                  <a:pt x="253" y="506"/>
                </a:lnTo>
                <a:lnTo>
                  <a:pt x="253" y="520"/>
                </a:lnTo>
                <a:lnTo>
                  <a:pt x="253" y="548"/>
                </a:lnTo>
                <a:lnTo>
                  <a:pt x="267" y="548"/>
                </a:lnTo>
                <a:lnTo>
                  <a:pt x="267" y="577"/>
                </a:lnTo>
                <a:lnTo>
                  <a:pt x="267" y="591"/>
                </a:lnTo>
                <a:lnTo>
                  <a:pt x="267" y="605"/>
                </a:lnTo>
                <a:lnTo>
                  <a:pt x="295" y="605"/>
                </a:lnTo>
                <a:lnTo>
                  <a:pt x="309" y="591"/>
                </a:lnTo>
                <a:lnTo>
                  <a:pt x="338" y="591"/>
                </a:lnTo>
                <a:lnTo>
                  <a:pt x="352" y="591"/>
                </a:lnTo>
                <a:lnTo>
                  <a:pt x="366" y="591"/>
                </a:lnTo>
                <a:lnTo>
                  <a:pt x="380" y="591"/>
                </a:lnTo>
                <a:lnTo>
                  <a:pt x="394" y="577"/>
                </a:lnTo>
                <a:lnTo>
                  <a:pt x="408" y="577"/>
                </a:lnTo>
                <a:lnTo>
                  <a:pt x="422" y="563"/>
                </a:lnTo>
                <a:lnTo>
                  <a:pt x="422" y="548"/>
                </a:lnTo>
                <a:lnTo>
                  <a:pt x="436" y="548"/>
                </a:lnTo>
                <a:lnTo>
                  <a:pt x="450" y="548"/>
                </a:lnTo>
                <a:lnTo>
                  <a:pt x="450" y="534"/>
                </a:lnTo>
                <a:lnTo>
                  <a:pt x="464" y="534"/>
                </a:lnTo>
                <a:lnTo>
                  <a:pt x="464" y="548"/>
                </a:lnTo>
                <a:lnTo>
                  <a:pt x="478" y="548"/>
                </a:lnTo>
                <a:lnTo>
                  <a:pt x="492" y="548"/>
                </a:lnTo>
                <a:lnTo>
                  <a:pt x="506" y="548"/>
                </a:lnTo>
                <a:lnTo>
                  <a:pt x="506" y="534"/>
                </a:lnTo>
                <a:lnTo>
                  <a:pt x="520" y="520"/>
                </a:lnTo>
                <a:lnTo>
                  <a:pt x="534" y="506"/>
                </a:lnTo>
                <a:lnTo>
                  <a:pt x="534" y="492"/>
                </a:lnTo>
                <a:lnTo>
                  <a:pt x="534" y="478"/>
                </a:lnTo>
                <a:lnTo>
                  <a:pt x="534" y="492"/>
                </a:lnTo>
                <a:lnTo>
                  <a:pt x="534" y="534"/>
                </a:lnTo>
                <a:lnTo>
                  <a:pt x="549" y="520"/>
                </a:lnTo>
                <a:lnTo>
                  <a:pt x="549" y="506"/>
                </a:lnTo>
                <a:lnTo>
                  <a:pt x="563" y="492"/>
                </a:lnTo>
                <a:lnTo>
                  <a:pt x="563" y="478"/>
                </a:lnTo>
                <a:lnTo>
                  <a:pt x="563" y="464"/>
                </a:lnTo>
                <a:lnTo>
                  <a:pt x="577" y="450"/>
                </a:lnTo>
                <a:lnTo>
                  <a:pt x="577" y="436"/>
                </a:lnTo>
                <a:lnTo>
                  <a:pt x="605" y="436"/>
                </a:lnTo>
                <a:lnTo>
                  <a:pt x="591" y="422"/>
                </a:lnTo>
                <a:lnTo>
                  <a:pt x="703" y="450"/>
                </a:lnTo>
                <a:lnTo>
                  <a:pt x="689" y="436"/>
                </a:lnTo>
                <a:lnTo>
                  <a:pt x="760" y="450"/>
                </a:lnTo>
                <a:lnTo>
                  <a:pt x="816" y="450"/>
                </a:lnTo>
                <a:lnTo>
                  <a:pt x="774" y="436"/>
                </a:lnTo>
                <a:lnTo>
                  <a:pt x="858" y="436"/>
                </a:lnTo>
                <a:lnTo>
                  <a:pt x="872" y="436"/>
                </a:lnTo>
                <a:lnTo>
                  <a:pt x="900" y="436"/>
                </a:lnTo>
                <a:lnTo>
                  <a:pt x="914" y="436"/>
                </a:lnTo>
                <a:lnTo>
                  <a:pt x="872" y="394"/>
                </a:lnTo>
                <a:lnTo>
                  <a:pt x="886" y="380"/>
                </a:lnTo>
                <a:lnTo>
                  <a:pt x="900" y="380"/>
                </a:lnTo>
                <a:lnTo>
                  <a:pt x="900" y="366"/>
                </a:lnTo>
                <a:lnTo>
                  <a:pt x="900" y="352"/>
                </a:lnTo>
                <a:lnTo>
                  <a:pt x="886" y="337"/>
                </a:lnTo>
                <a:lnTo>
                  <a:pt x="872" y="323"/>
                </a:lnTo>
                <a:lnTo>
                  <a:pt x="872" y="309"/>
                </a:lnTo>
                <a:lnTo>
                  <a:pt x="844" y="267"/>
                </a:lnTo>
                <a:lnTo>
                  <a:pt x="830" y="267"/>
                </a:lnTo>
                <a:lnTo>
                  <a:pt x="844" y="267"/>
                </a:lnTo>
                <a:lnTo>
                  <a:pt x="844" y="253"/>
                </a:lnTo>
                <a:lnTo>
                  <a:pt x="858" y="267"/>
                </a:lnTo>
                <a:lnTo>
                  <a:pt x="872" y="267"/>
                </a:lnTo>
                <a:lnTo>
                  <a:pt x="872" y="253"/>
                </a:lnTo>
                <a:lnTo>
                  <a:pt x="858" y="253"/>
                </a:lnTo>
                <a:lnTo>
                  <a:pt x="858" y="239"/>
                </a:lnTo>
                <a:lnTo>
                  <a:pt x="844" y="239"/>
                </a:lnTo>
                <a:lnTo>
                  <a:pt x="830" y="225"/>
                </a:lnTo>
                <a:lnTo>
                  <a:pt x="816" y="225"/>
                </a:lnTo>
                <a:lnTo>
                  <a:pt x="816" y="211"/>
                </a:lnTo>
                <a:lnTo>
                  <a:pt x="816" y="197"/>
                </a:lnTo>
                <a:lnTo>
                  <a:pt x="816" y="183"/>
                </a:lnTo>
                <a:lnTo>
                  <a:pt x="802" y="183"/>
                </a:lnTo>
                <a:lnTo>
                  <a:pt x="788" y="183"/>
                </a:lnTo>
                <a:lnTo>
                  <a:pt x="774" y="183"/>
                </a:lnTo>
                <a:lnTo>
                  <a:pt x="760" y="183"/>
                </a:lnTo>
                <a:lnTo>
                  <a:pt x="760" y="169"/>
                </a:lnTo>
                <a:lnTo>
                  <a:pt x="760" y="155"/>
                </a:lnTo>
                <a:lnTo>
                  <a:pt x="745" y="155"/>
                </a:lnTo>
                <a:lnTo>
                  <a:pt x="745" y="141"/>
                </a:lnTo>
                <a:lnTo>
                  <a:pt x="731" y="141"/>
                </a:lnTo>
                <a:lnTo>
                  <a:pt x="717" y="155"/>
                </a:lnTo>
                <a:lnTo>
                  <a:pt x="703" y="155"/>
                </a:lnTo>
                <a:lnTo>
                  <a:pt x="703" y="169"/>
                </a:lnTo>
                <a:lnTo>
                  <a:pt x="689" y="169"/>
                </a:lnTo>
                <a:lnTo>
                  <a:pt x="675" y="169"/>
                </a:lnTo>
                <a:lnTo>
                  <a:pt x="689" y="155"/>
                </a:lnTo>
                <a:lnTo>
                  <a:pt x="703" y="141"/>
                </a:lnTo>
                <a:lnTo>
                  <a:pt x="703" y="127"/>
                </a:lnTo>
                <a:lnTo>
                  <a:pt x="703" y="112"/>
                </a:lnTo>
                <a:lnTo>
                  <a:pt x="647" y="112"/>
                </a:lnTo>
                <a:lnTo>
                  <a:pt x="605" y="127"/>
                </a:lnTo>
                <a:lnTo>
                  <a:pt x="591" y="141"/>
                </a:lnTo>
                <a:lnTo>
                  <a:pt x="577" y="155"/>
                </a:lnTo>
                <a:lnTo>
                  <a:pt x="591" y="127"/>
                </a:lnTo>
                <a:lnTo>
                  <a:pt x="591" y="98"/>
                </a:lnTo>
                <a:lnTo>
                  <a:pt x="577" y="112"/>
                </a:lnTo>
                <a:lnTo>
                  <a:pt x="563" y="112"/>
                </a:lnTo>
                <a:lnTo>
                  <a:pt x="534" y="112"/>
                </a:lnTo>
                <a:lnTo>
                  <a:pt x="520" y="112"/>
                </a:lnTo>
                <a:lnTo>
                  <a:pt x="506" y="127"/>
                </a:lnTo>
                <a:lnTo>
                  <a:pt x="478" y="141"/>
                </a:lnTo>
                <a:lnTo>
                  <a:pt x="478" y="127"/>
                </a:lnTo>
                <a:lnTo>
                  <a:pt x="478" y="112"/>
                </a:lnTo>
                <a:lnTo>
                  <a:pt x="464" y="98"/>
                </a:lnTo>
                <a:lnTo>
                  <a:pt x="464" y="84"/>
                </a:lnTo>
                <a:lnTo>
                  <a:pt x="450" y="70"/>
                </a:lnTo>
                <a:lnTo>
                  <a:pt x="450" y="56"/>
                </a:lnTo>
                <a:lnTo>
                  <a:pt x="436" y="56"/>
                </a:lnTo>
                <a:lnTo>
                  <a:pt x="422" y="42"/>
                </a:lnTo>
                <a:lnTo>
                  <a:pt x="422" y="28"/>
                </a:lnTo>
                <a:lnTo>
                  <a:pt x="408" y="28"/>
                </a:lnTo>
                <a:lnTo>
                  <a:pt x="394" y="28"/>
                </a:lnTo>
                <a:lnTo>
                  <a:pt x="380" y="28"/>
                </a:lnTo>
                <a:close/>
              </a:path>
            </a:pathLst>
          </a:custGeom>
          <a:solidFill>
            <a:srgbClr val="00CC00"/>
          </a:solidFill>
          <a:ln w="12700" cmpd="sng">
            <a:solidFill>
              <a:srgbClr val="009900"/>
            </a:solidFill>
            <a:round/>
            <a:headEnd/>
            <a:tailEnd/>
          </a:ln>
        </p:spPr>
        <p:txBody>
          <a:bodyPr/>
          <a:lstStyle/>
          <a:p>
            <a:endParaRPr lang="en-US"/>
          </a:p>
        </p:txBody>
      </p:sp>
      <p:sp>
        <p:nvSpPr>
          <p:cNvPr id="56330" name="Freeform 10"/>
          <p:cNvSpPr>
            <a:spLocks/>
          </p:cNvSpPr>
          <p:nvPr/>
        </p:nvSpPr>
        <p:spPr bwMode="auto">
          <a:xfrm>
            <a:off x="5749926" y="3536950"/>
            <a:ext cx="765175" cy="642938"/>
          </a:xfrm>
          <a:custGeom>
            <a:avLst/>
            <a:gdLst>
              <a:gd name="T0" fmla="*/ 2147483646 w 900"/>
              <a:gd name="T1" fmla="*/ 2147483646 h 618"/>
              <a:gd name="T2" fmla="*/ 2147483646 w 900"/>
              <a:gd name="T3" fmla="*/ 2147483646 h 618"/>
              <a:gd name="T4" fmla="*/ 2147483646 w 900"/>
              <a:gd name="T5" fmla="*/ 2147483646 h 618"/>
              <a:gd name="T6" fmla="*/ 2147483646 w 900"/>
              <a:gd name="T7" fmla="*/ 2147483646 h 618"/>
              <a:gd name="T8" fmla="*/ 2147483646 w 900"/>
              <a:gd name="T9" fmla="*/ 0 h 618"/>
              <a:gd name="T10" fmla="*/ 2147483646 w 900"/>
              <a:gd name="T11" fmla="*/ 2147483646 h 618"/>
              <a:gd name="T12" fmla="*/ 2147483646 w 900"/>
              <a:gd name="T13" fmla="*/ 2147483646 h 618"/>
              <a:gd name="T14" fmla="*/ 2147483646 w 900"/>
              <a:gd name="T15" fmla="*/ 2147483646 h 618"/>
              <a:gd name="T16" fmla="*/ 2147483646 w 900"/>
              <a:gd name="T17" fmla="*/ 2147483646 h 618"/>
              <a:gd name="T18" fmla="*/ 2147483646 w 900"/>
              <a:gd name="T19" fmla="*/ 2147483646 h 618"/>
              <a:gd name="T20" fmla="*/ 2147483646 w 900"/>
              <a:gd name="T21" fmla="*/ 2147483646 h 618"/>
              <a:gd name="T22" fmla="*/ 2147483646 w 900"/>
              <a:gd name="T23" fmla="*/ 2147483646 h 618"/>
              <a:gd name="T24" fmla="*/ 2147483646 w 900"/>
              <a:gd name="T25" fmla="*/ 2147483646 h 618"/>
              <a:gd name="T26" fmla="*/ 2147483646 w 900"/>
              <a:gd name="T27" fmla="*/ 2147483646 h 618"/>
              <a:gd name="T28" fmla="*/ 2147483646 w 900"/>
              <a:gd name="T29" fmla="*/ 2147483646 h 618"/>
              <a:gd name="T30" fmla="*/ 2147483646 w 900"/>
              <a:gd name="T31" fmla="*/ 2147483646 h 618"/>
              <a:gd name="T32" fmla="*/ 2147483646 w 900"/>
              <a:gd name="T33" fmla="*/ 2147483646 h 618"/>
              <a:gd name="T34" fmla="*/ 2147483646 w 900"/>
              <a:gd name="T35" fmla="*/ 2147483646 h 618"/>
              <a:gd name="T36" fmla="*/ 2147483646 w 900"/>
              <a:gd name="T37" fmla="*/ 2147483646 h 618"/>
              <a:gd name="T38" fmla="*/ 2147483646 w 900"/>
              <a:gd name="T39" fmla="*/ 2147483646 h 618"/>
              <a:gd name="T40" fmla="*/ 2147483646 w 900"/>
              <a:gd name="T41" fmla="*/ 2147483646 h 618"/>
              <a:gd name="T42" fmla="*/ 2147483646 w 900"/>
              <a:gd name="T43" fmla="*/ 2147483646 h 618"/>
              <a:gd name="T44" fmla="*/ 2147483646 w 900"/>
              <a:gd name="T45" fmla="*/ 2147483646 h 618"/>
              <a:gd name="T46" fmla="*/ 2147483646 w 900"/>
              <a:gd name="T47" fmla="*/ 2147483646 h 618"/>
              <a:gd name="T48" fmla="*/ 2147483646 w 900"/>
              <a:gd name="T49" fmla="*/ 2147483646 h 618"/>
              <a:gd name="T50" fmla="*/ 2147483646 w 900"/>
              <a:gd name="T51" fmla="*/ 2147483646 h 618"/>
              <a:gd name="T52" fmla="*/ 2147483646 w 900"/>
              <a:gd name="T53" fmla="*/ 2147483646 h 618"/>
              <a:gd name="T54" fmla="*/ 2147483646 w 900"/>
              <a:gd name="T55" fmla="*/ 2147483646 h 618"/>
              <a:gd name="T56" fmla="*/ 2147483646 w 900"/>
              <a:gd name="T57" fmla="*/ 2147483646 h 618"/>
              <a:gd name="T58" fmla="*/ 2147483646 w 900"/>
              <a:gd name="T59" fmla="*/ 2147483646 h 618"/>
              <a:gd name="T60" fmla="*/ 2147483646 w 900"/>
              <a:gd name="T61" fmla="*/ 2147483646 h 618"/>
              <a:gd name="T62" fmla="*/ 2147483646 w 900"/>
              <a:gd name="T63" fmla="*/ 2147483646 h 618"/>
              <a:gd name="T64" fmla="*/ 2147483646 w 900"/>
              <a:gd name="T65" fmla="*/ 2147483646 h 618"/>
              <a:gd name="T66" fmla="*/ 2147483646 w 900"/>
              <a:gd name="T67" fmla="*/ 2147483646 h 618"/>
              <a:gd name="T68" fmla="*/ 2147483646 w 900"/>
              <a:gd name="T69" fmla="*/ 2147483646 h 618"/>
              <a:gd name="T70" fmla="*/ 2147483646 w 900"/>
              <a:gd name="T71" fmla="*/ 2147483646 h 618"/>
              <a:gd name="T72" fmla="*/ 2147483646 w 900"/>
              <a:gd name="T73" fmla="*/ 2147483646 h 618"/>
              <a:gd name="T74" fmla="*/ 0 w 900"/>
              <a:gd name="T75" fmla="*/ 2147483646 h 618"/>
              <a:gd name="T76" fmla="*/ 2147483646 w 900"/>
              <a:gd name="T77" fmla="*/ 2147483646 h 618"/>
              <a:gd name="T78" fmla="*/ 2147483646 w 900"/>
              <a:gd name="T79" fmla="*/ 2147483646 h 618"/>
              <a:gd name="T80" fmla="*/ 2147483646 w 900"/>
              <a:gd name="T81" fmla="*/ 2147483646 h 618"/>
              <a:gd name="T82" fmla="*/ 2147483646 w 900"/>
              <a:gd name="T83" fmla="*/ 2147483646 h 618"/>
              <a:gd name="T84" fmla="*/ 2147483646 w 900"/>
              <a:gd name="T85" fmla="*/ 2147483646 h 618"/>
              <a:gd name="T86" fmla="*/ 2147483646 w 900"/>
              <a:gd name="T87" fmla="*/ 2147483646 h 618"/>
              <a:gd name="T88" fmla="*/ 2147483646 w 900"/>
              <a:gd name="T89" fmla="*/ 2147483646 h 618"/>
              <a:gd name="T90" fmla="*/ 2147483646 w 900"/>
              <a:gd name="T91" fmla="*/ 2147483646 h 618"/>
              <a:gd name="T92" fmla="*/ 2147483646 w 900"/>
              <a:gd name="T93" fmla="*/ 2147483646 h 618"/>
              <a:gd name="T94" fmla="*/ 2147483646 w 900"/>
              <a:gd name="T95" fmla="*/ 2147483646 h 618"/>
              <a:gd name="T96" fmla="*/ 2147483646 w 900"/>
              <a:gd name="T97" fmla="*/ 2147483646 h 618"/>
              <a:gd name="T98" fmla="*/ 2147483646 w 900"/>
              <a:gd name="T99" fmla="*/ 2147483646 h 618"/>
              <a:gd name="T100" fmla="*/ 2147483646 w 900"/>
              <a:gd name="T101" fmla="*/ 2147483646 h 618"/>
              <a:gd name="T102" fmla="*/ 2147483646 w 900"/>
              <a:gd name="T103" fmla="*/ 2147483646 h 618"/>
              <a:gd name="T104" fmla="*/ 2147483646 w 900"/>
              <a:gd name="T105" fmla="*/ 2147483646 h 618"/>
              <a:gd name="T106" fmla="*/ 2147483646 w 900"/>
              <a:gd name="T107" fmla="*/ 2147483646 h 618"/>
              <a:gd name="T108" fmla="*/ 2147483646 w 900"/>
              <a:gd name="T109" fmla="*/ 2147483646 h 618"/>
              <a:gd name="T110" fmla="*/ 2147483646 w 900"/>
              <a:gd name="T111" fmla="*/ 2147483646 h 618"/>
              <a:gd name="T112" fmla="*/ 2147483646 w 900"/>
              <a:gd name="T113" fmla="*/ 2147483646 h 618"/>
              <a:gd name="T114" fmla="*/ 2147483646 w 900"/>
              <a:gd name="T115" fmla="*/ 2147483646 h 618"/>
              <a:gd name="T116" fmla="*/ 2147483646 w 900"/>
              <a:gd name="T117" fmla="*/ 2147483646 h 618"/>
              <a:gd name="T118" fmla="*/ 2147483646 w 900"/>
              <a:gd name="T119" fmla="*/ 2147483646 h 618"/>
              <a:gd name="T120" fmla="*/ 2147483646 w 900"/>
              <a:gd name="T121" fmla="*/ 2147483646 h 618"/>
              <a:gd name="T122" fmla="*/ 2147483646 w 900"/>
              <a:gd name="T123" fmla="*/ 2147483646 h 6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00"/>
              <a:gd name="T187" fmla="*/ 0 h 618"/>
              <a:gd name="T188" fmla="*/ 900 w 900"/>
              <a:gd name="T189" fmla="*/ 618 h 61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00" h="618">
                <a:moveTo>
                  <a:pt x="534" y="28"/>
                </a:moveTo>
                <a:lnTo>
                  <a:pt x="534" y="28"/>
                </a:lnTo>
                <a:lnTo>
                  <a:pt x="548" y="28"/>
                </a:lnTo>
                <a:lnTo>
                  <a:pt x="562" y="28"/>
                </a:lnTo>
                <a:lnTo>
                  <a:pt x="576" y="28"/>
                </a:lnTo>
                <a:lnTo>
                  <a:pt x="591" y="28"/>
                </a:lnTo>
                <a:lnTo>
                  <a:pt x="605" y="14"/>
                </a:lnTo>
                <a:lnTo>
                  <a:pt x="619" y="14"/>
                </a:lnTo>
                <a:lnTo>
                  <a:pt x="633" y="14"/>
                </a:lnTo>
                <a:lnTo>
                  <a:pt x="647" y="14"/>
                </a:lnTo>
                <a:lnTo>
                  <a:pt x="661" y="28"/>
                </a:lnTo>
                <a:lnTo>
                  <a:pt x="773" y="0"/>
                </a:lnTo>
                <a:lnTo>
                  <a:pt x="787" y="0"/>
                </a:lnTo>
                <a:lnTo>
                  <a:pt x="816" y="0"/>
                </a:lnTo>
                <a:lnTo>
                  <a:pt x="787" y="28"/>
                </a:lnTo>
                <a:lnTo>
                  <a:pt x="844" y="28"/>
                </a:lnTo>
                <a:lnTo>
                  <a:pt x="801" y="56"/>
                </a:lnTo>
                <a:lnTo>
                  <a:pt x="773" y="70"/>
                </a:lnTo>
                <a:lnTo>
                  <a:pt x="787" y="84"/>
                </a:lnTo>
                <a:lnTo>
                  <a:pt x="801" y="84"/>
                </a:lnTo>
                <a:lnTo>
                  <a:pt x="816" y="84"/>
                </a:lnTo>
                <a:lnTo>
                  <a:pt x="830" y="84"/>
                </a:lnTo>
                <a:lnTo>
                  <a:pt x="844" y="98"/>
                </a:lnTo>
                <a:lnTo>
                  <a:pt x="844" y="112"/>
                </a:lnTo>
                <a:lnTo>
                  <a:pt x="858" y="112"/>
                </a:lnTo>
                <a:lnTo>
                  <a:pt x="872" y="126"/>
                </a:lnTo>
                <a:lnTo>
                  <a:pt x="872" y="140"/>
                </a:lnTo>
                <a:lnTo>
                  <a:pt x="886" y="140"/>
                </a:lnTo>
                <a:lnTo>
                  <a:pt x="886" y="154"/>
                </a:lnTo>
                <a:lnTo>
                  <a:pt x="886" y="168"/>
                </a:lnTo>
                <a:lnTo>
                  <a:pt x="900" y="182"/>
                </a:lnTo>
                <a:lnTo>
                  <a:pt x="872" y="182"/>
                </a:lnTo>
                <a:lnTo>
                  <a:pt x="886" y="196"/>
                </a:lnTo>
                <a:lnTo>
                  <a:pt x="886" y="211"/>
                </a:lnTo>
                <a:lnTo>
                  <a:pt x="886" y="225"/>
                </a:lnTo>
                <a:lnTo>
                  <a:pt x="886" y="239"/>
                </a:lnTo>
                <a:lnTo>
                  <a:pt x="886" y="253"/>
                </a:lnTo>
                <a:lnTo>
                  <a:pt x="900" y="281"/>
                </a:lnTo>
                <a:lnTo>
                  <a:pt x="830" y="309"/>
                </a:lnTo>
                <a:lnTo>
                  <a:pt x="816" y="309"/>
                </a:lnTo>
                <a:lnTo>
                  <a:pt x="801" y="309"/>
                </a:lnTo>
                <a:lnTo>
                  <a:pt x="787" y="309"/>
                </a:lnTo>
                <a:lnTo>
                  <a:pt x="773" y="309"/>
                </a:lnTo>
                <a:lnTo>
                  <a:pt x="801" y="337"/>
                </a:lnTo>
                <a:lnTo>
                  <a:pt x="773" y="337"/>
                </a:lnTo>
                <a:lnTo>
                  <a:pt x="759" y="337"/>
                </a:lnTo>
                <a:lnTo>
                  <a:pt x="731" y="337"/>
                </a:lnTo>
                <a:lnTo>
                  <a:pt x="703" y="337"/>
                </a:lnTo>
                <a:lnTo>
                  <a:pt x="717" y="351"/>
                </a:lnTo>
                <a:lnTo>
                  <a:pt x="717" y="365"/>
                </a:lnTo>
                <a:lnTo>
                  <a:pt x="717" y="379"/>
                </a:lnTo>
                <a:lnTo>
                  <a:pt x="717" y="393"/>
                </a:lnTo>
                <a:lnTo>
                  <a:pt x="717" y="407"/>
                </a:lnTo>
                <a:lnTo>
                  <a:pt x="717" y="436"/>
                </a:lnTo>
                <a:lnTo>
                  <a:pt x="717" y="450"/>
                </a:lnTo>
                <a:lnTo>
                  <a:pt x="703" y="464"/>
                </a:lnTo>
                <a:lnTo>
                  <a:pt x="689" y="492"/>
                </a:lnTo>
                <a:lnTo>
                  <a:pt x="689" y="506"/>
                </a:lnTo>
                <a:lnTo>
                  <a:pt x="661" y="534"/>
                </a:lnTo>
                <a:lnTo>
                  <a:pt x="661" y="478"/>
                </a:lnTo>
                <a:lnTo>
                  <a:pt x="661" y="520"/>
                </a:lnTo>
                <a:lnTo>
                  <a:pt x="647" y="548"/>
                </a:lnTo>
                <a:lnTo>
                  <a:pt x="647" y="562"/>
                </a:lnTo>
                <a:lnTo>
                  <a:pt x="647" y="576"/>
                </a:lnTo>
                <a:lnTo>
                  <a:pt x="647" y="590"/>
                </a:lnTo>
                <a:lnTo>
                  <a:pt x="633" y="618"/>
                </a:lnTo>
                <a:lnTo>
                  <a:pt x="619" y="618"/>
                </a:lnTo>
                <a:lnTo>
                  <a:pt x="605" y="604"/>
                </a:lnTo>
                <a:lnTo>
                  <a:pt x="591" y="590"/>
                </a:lnTo>
                <a:lnTo>
                  <a:pt x="562" y="590"/>
                </a:lnTo>
                <a:lnTo>
                  <a:pt x="548" y="590"/>
                </a:lnTo>
                <a:lnTo>
                  <a:pt x="534" y="590"/>
                </a:lnTo>
                <a:lnTo>
                  <a:pt x="520" y="590"/>
                </a:lnTo>
                <a:lnTo>
                  <a:pt x="506" y="576"/>
                </a:lnTo>
                <a:lnTo>
                  <a:pt x="492" y="576"/>
                </a:lnTo>
                <a:lnTo>
                  <a:pt x="478" y="576"/>
                </a:lnTo>
                <a:lnTo>
                  <a:pt x="478" y="562"/>
                </a:lnTo>
                <a:lnTo>
                  <a:pt x="478" y="548"/>
                </a:lnTo>
                <a:lnTo>
                  <a:pt x="464" y="548"/>
                </a:lnTo>
                <a:lnTo>
                  <a:pt x="464" y="534"/>
                </a:lnTo>
                <a:lnTo>
                  <a:pt x="450" y="548"/>
                </a:lnTo>
                <a:lnTo>
                  <a:pt x="436" y="548"/>
                </a:lnTo>
                <a:lnTo>
                  <a:pt x="436" y="562"/>
                </a:lnTo>
                <a:lnTo>
                  <a:pt x="422" y="562"/>
                </a:lnTo>
                <a:lnTo>
                  <a:pt x="422" y="548"/>
                </a:lnTo>
                <a:lnTo>
                  <a:pt x="408" y="548"/>
                </a:lnTo>
                <a:lnTo>
                  <a:pt x="394" y="534"/>
                </a:lnTo>
                <a:lnTo>
                  <a:pt x="394" y="520"/>
                </a:lnTo>
                <a:lnTo>
                  <a:pt x="380" y="520"/>
                </a:lnTo>
                <a:lnTo>
                  <a:pt x="366" y="506"/>
                </a:lnTo>
                <a:lnTo>
                  <a:pt x="366" y="478"/>
                </a:lnTo>
                <a:lnTo>
                  <a:pt x="366" y="492"/>
                </a:lnTo>
                <a:lnTo>
                  <a:pt x="366" y="506"/>
                </a:lnTo>
                <a:lnTo>
                  <a:pt x="366" y="534"/>
                </a:lnTo>
                <a:lnTo>
                  <a:pt x="366" y="520"/>
                </a:lnTo>
                <a:lnTo>
                  <a:pt x="351" y="506"/>
                </a:lnTo>
                <a:lnTo>
                  <a:pt x="351" y="492"/>
                </a:lnTo>
                <a:lnTo>
                  <a:pt x="351" y="478"/>
                </a:lnTo>
                <a:lnTo>
                  <a:pt x="337" y="464"/>
                </a:lnTo>
                <a:lnTo>
                  <a:pt x="337" y="450"/>
                </a:lnTo>
                <a:lnTo>
                  <a:pt x="309" y="450"/>
                </a:lnTo>
                <a:lnTo>
                  <a:pt x="323" y="421"/>
                </a:lnTo>
                <a:lnTo>
                  <a:pt x="197" y="464"/>
                </a:lnTo>
                <a:lnTo>
                  <a:pt x="225" y="436"/>
                </a:lnTo>
                <a:lnTo>
                  <a:pt x="155" y="464"/>
                </a:lnTo>
                <a:lnTo>
                  <a:pt x="98" y="464"/>
                </a:lnTo>
                <a:lnTo>
                  <a:pt x="126" y="436"/>
                </a:lnTo>
                <a:lnTo>
                  <a:pt x="56" y="436"/>
                </a:lnTo>
                <a:lnTo>
                  <a:pt x="28" y="436"/>
                </a:lnTo>
                <a:lnTo>
                  <a:pt x="14" y="436"/>
                </a:lnTo>
                <a:lnTo>
                  <a:pt x="0" y="436"/>
                </a:lnTo>
                <a:lnTo>
                  <a:pt x="28" y="407"/>
                </a:lnTo>
                <a:lnTo>
                  <a:pt x="28" y="393"/>
                </a:lnTo>
                <a:lnTo>
                  <a:pt x="14" y="393"/>
                </a:lnTo>
                <a:lnTo>
                  <a:pt x="14" y="379"/>
                </a:lnTo>
                <a:lnTo>
                  <a:pt x="14" y="365"/>
                </a:lnTo>
                <a:lnTo>
                  <a:pt x="14" y="351"/>
                </a:lnTo>
                <a:lnTo>
                  <a:pt x="28" y="351"/>
                </a:lnTo>
                <a:lnTo>
                  <a:pt x="28" y="337"/>
                </a:lnTo>
                <a:lnTo>
                  <a:pt x="42" y="309"/>
                </a:lnTo>
                <a:lnTo>
                  <a:pt x="56" y="281"/>
                </a:lnTo>
                <a:lnTo>
                  <a:pt x="70" y="267"/>
                </a:lnTo>
                <a:lnTo>
                  <a:pt x="56" y="267"/>
                </a:lnTo>
                <a:lnTo>
                  <a:pt x="42" y="267"/>
                </a:lnTo>
                <a:lnTo>
                  <a:pt x="42" y="253"/>
                </a:lnTo>
                <a:lnTo>
                  <a:pt x="56" y="253"/>
                </a:lnTo>
                <a:lnTo>
                  <a:pt x="84" y="239"/>
                </a:lnTo>
                <a:lnTo>
                  <a:pt x="84" y="225"/>
                </a:lnTo>
                <a:lnTo>
                  <a:pt x="84" y="211"/>
                </a:lnTo>
                <a:lnTo>
                  <a:pt x="84" y="196"/>
                </a:lnTo>
                <a:lnTo>
                  <a:pt x="98" y="196"/>
                </a:lnTo>
                <a:lnTo>
                  <a:pt x="112" y="196"/>
                </a:lnTo>
                <a:lnTo>
                  <a:pt x="126" y="196"/>
                </a:lnTo>
                <a:lnTo>
                  <a:pt x="140" y="196"/>
                </a:lnTo>
                <a:lnTo>
                  <a:pt x="155" y="196"/>
                </a:lnTo>
                <a:lnTo>
                  <a:pt x="140" y="168"/>
                </a:lnTo>
                <a:lnTo>
                  <a:pt x="140" y="154"/>
                </a:lnTo>
                <a:lnTo>
                  <a:pt x="155" y="154"/>
                </a:lnTo>
                <a:lnTo>
                  <a:pt x="169" y="154"/>
                </a:lnTo>
                <a:lnTo>
                  <a:pt x="169" y="140"/>
                </a:lnTo>
                <a:lnTo>
                  <a:pt x="183" y="154"/>
                </a:lnTo>
                <a:lnTo>
                  <a:pt x="197" y="154"/>
                </a:lnTo>
                <a:lnTo>
                  <a:pt x="211" y="168"/>
                </a:lnTo>
                <a:lnTo>
                  <a:pt x="225" y="168"/>
                </a:lnTo>
                <a:lnTo>
                  <a:pt x="239" y="168"/>
                </a:lnTo>
                <a:lnTo>
                  <a:pt x="225" y="154"/>
                </a:lnTo>
                <a:lnTo>
                  <a:pt x="211" y="140"/>
                </a:lnTo>
                <a:lnTo>
                  <a:pt x="197" y="140"/>
                </a:lnTo>
                <a:lnTo>
                  <a:pt x="197" y="126"/>
                </a:lnTo>
                <a:lnTo>
                  <a:pt x="253" y="126"/>
                </a:lnTo>
                <a:lnTo>
                  <a:pt x="309" y="140"/>
                </a:lnTo>
                <a:lnTo>
                  <a:pt x="337" y="154"/>
                </a:lnTo>
                <a:lnTo>
                  <a:pt x="323" y="140"/>
                </a:lnTo>
                <a:lnTo>
                  <a:pt x="309" y="112"/>
                </a:lnTo>
                <a:lnTo>
                  <a:pt x="337" y="112"/>
                </a:lnTo>
                <a:lnTo>
                  <a:pt x="351" y="112"/>
                </a:lnTo>
                <a:lnTo>
                  <a:pt x="366" y="112"/>
                </a:lnTo>
                <a:lnTo>
                  <a:pt x="366" y="126"/>
                </a:lnTo>
                <a:lnTo>
                  <a:pt x="380" y="126"/>
                </a:lnTo>
                <a:lnTo>
                  <a:pt x="394" y="126"/>
                </a:lnTo>
                <a:lnTo>
                  <a:pt x="408" y="140"/>
                </a:lnTo>
                <a:lnTo>
                  <a:pt x="436" y="140"/>
                </a:lnTo>
                <a:lnTo>
                  <a:pt x="436" y="126"/>
                </a:lnTo>
                <a:lnTo>
                  <a:pt x="436" y="112"/>
                </a:lnTo>
                <a:lnTo>
                  <a:pt x="436" y="98"/>
                </a:lnTo>
                <a:lnTo>
                  <a:pt x="450" y="98"/>
                </a:lnTo>
                <a:lnTo>
                  <a:pt x="450" y="84"/>
                </a:lnTo>
                <a:lnTo>
                  <a:pt x="464" y="84"/>
                </a:lnTo>
                <a:lnTo>
                  <a:pt x="464" y="70"/>
                </a:lnTo>
                <a:lnTo>
                  <a:pt x="478" y="56"/>
                </a:lnTo>
                <a:lnTo>
                  <a:pt x="478" y="42"/>
                </a:lnTo>
                <a:lnTo>
                  <a:pt x="492" y="42"/>
                </a:lnTo>
                <a:lnTo>
                  <a:pt x="492" y="28"/>
                </a:lnTo>
                <a:lnTo>
                  <a:pt x="506" y="28"/>
                </a:lnTo>
                <a:lnTo>
                  <a:pt x="520" y="28"/>
                </a:lnTo>
                <a:lnTo>
                  <a:pt x="534" y="28"/>
                </a:lnTo>
                <a:close/>
              </a:path>
            </a:pathLst>
          </a:custGeom>
          <a:solidFill>
            <a:srgbClr val="00CC00"/>
          </a:solidFill>
          <a:ln w="12700" cmpd="sng">
            <a:solidFill>
              <a:srgbClr val="009900"/>
            </a:solidFill>
            <a:round/>
            <a:headEnd/>
            <a:tailEnd/>
          </a:ln>
        </p:spPr>
        <p:txBody>
          <a:bodyPr/>
          <a:lstStyle/>
          <a:p>
            <a:endParaRPr lang="en-US"/>
          </a:p>
        </p:txBody>
      </p:sp>
      <p:sp>
        <p:nvSpPr>
          <p:cNvPr id="56331" name="Freeform 11"/>
          <p:cNvSpPr>
            <a:spLocks/>
          </p:cNvSpPr>
          <p:nvPr/>
        </p:nvSpPr>
        <p:spPr bwMode="auto">
          <a:xfrm>
            <a:off x="5810251" y="4775201"/>
            <a:ext cx="652463" cy="492125"/>
          </a:xfrm>
          <a:custGeom>
            <a:avLst/>
            <a:gdLst>
              <a:gd name="T0" fmla="*/ 2147483646 w 900"/>
              <a:gd name="T1" fmla="*/ 2147483646 h 618"/>
              <a:gd name="T2" fmla="*/ 2147483646 w 900"/>
              <a:gd name="T3" fmla="*/ 2147483646 h 618"/>
              <a:gd name="T4" fmla="*/ 2147483646 w 900"/>
              <a:gd name="T5" fmla="*/ 2147483646 h 618"/>
              <a:gd name="T6" fmla="*/ 2147483646 w 900"/>
              <a:gd name="T7" fmla="*/ 2147483646 h 618"/>
              <a:gd name="T8" fmla="*/ 2147483646 w 900"/>
              <a:gd name="T9" fmla="*/ 0 h 618"/>
              <a:gd name="T10" fmla="*/ 2147483646 w 900"/>
              <a:gd name="T11" fmla="*/ 2147483646 h 618"/>
              <a:gd name="T12" fmla="*/ 2147483646 w 900"/>
              <a:gd name="T13" fmla="*/ 2147483646 h 618"/>
              <a:gd name="T14" fmla="*/ 2147483646 w 900"/>
              <a:gd name="T15" fmla="*/ 2147483646 h 618"/>
              <a:gd name="T16" fmla="*/ 2147483646 w 900"/>
              <a:gd name="T17" fmla="*/ 2147483646 h 618"/>
              <a:gd name="T18" fmla="*/ 2147483646 w 900"/>
              <a:gd name="T19" fmla="*/ 2147483646 h 618"/>
              <a:gd name="T20" fmla="*/ 2147483646 w 900"/>
              <a:gd name="T21" fmla="*/ 2147483646 h 618"/>
              <a:gd name="T22" fmla="*/ 2147483646 w 900"/>
              <a:gd name="T23" fmla="*/ 2147483646 h 618"/>
              <a:gd name="T24" fmla="*/ 2147483646 w 900"/>
              <a:gd name="T25" fmla="*/ 2147483646 h 618"/>
              <a:gd name="T26" fmla="*/ 2147483646 w 900"/>
              <a:gd name="T27" fmla="*/ 2147483646 h 618"/>
              <a:gd name="T28" fmla="*/ 2147483646 w 900"/>
              <a:gd name="T29" fmla="*/ 2147483646 h 618"/>
              <a:gd name="T30" fmla="*/ 2147483646 w 900"/>
              <a:gd name="T31" fmla="*/ 2147483646 h 618"/>
              <a:gd name="T32" fmla="*/ 2147483646 w 900"/>
              <a:gd name="T33" fmla="*/ 2147483646 h 618"/>
              <a:gd name="T34" fmla="*/ 2147483646 w 900"/>
              <a:gd name="T35" fmla="*/ 2147483646 h 618"/>
              <a:gd name="T36" fmla="*/ 2147483646 w 900"/>
              <a:gd name="T37" fmla="*/ 2147483646 h 618"/>
              <a:gd name="T38" fmla="*/ 2147483646 w 900"/>
              <a:gd name="T39" fmla="*/ 2147483646 h 618"/>
              <a:gd name="T40" fmla="*/ 2147483646 w 900"/>
              <a:gd name="T41" fmla="*/ 2147483646 h 618"/>
              <a:gd name="T42" fmla="*/ 2147483646 w 900"/>
              <a:gd name="T43" fmla="*/ 2147483646 h 618"/>
              <a:gd name="T44" fmla="*/ 2147483646 w 900"/>
              <a:gd name="T45" fmla="*/ 2147483646 h 618"/>
              <a:gd name="T46" fmla="*/ 2147483646 w 900"/>
              <a:gd name="T47" fmla="*/ 2147483646 h 618"/>
              <a:gd name="T48" fmla="*/ 2147483646 w 900"/>
              <a:gd name="T49" fmla="*/ 2147483646 h 618"/>
              <a:gd name="T50" fmla="*/ 2147483646 w 900"/>
              <a:gd name="T51" fmla="*/ 2147483646 h 618"/>
              <a:gd name="T52" fmla="*/ 2147483646 w 900"/>
              <a:gd name="T53" fmla="*/ 2147483646 h 618"/>
              <a:gd name="T54" fmla="*/ 2147483646 w 900"/>
              <a:gd name="T55" fmla="*/ 2147483646 h 618"/>
              <a:gd name="T56" fmla="*/ 2147483646 w 900"/>
              <a:gd name="T57" fmla="*/ 2147483646 h 618"/>
              <a:gd name="T58" fmla="*/ 2147483646 w 900"/>
              <a:gd name="T59" fmla="*/ 2147483646 h 618"/>
              <a:gd name="T60" fmla="*/ 2147483646 w 900"/>
              <a:gd name="T61" fmla="*/ 2147483646 h 618"/>
              <a:gd name="T62" fmla="*/ 2147483646 w 900"/>
              <a:gd name="T63" fmla="*/ 2147483646 h 618"/>
              <a:gd name="T64" fmla="*/ 2147483646 w 900"/>
              <a:gd name="T65" fmla="*/ 2147483646 h 618"/>
              <a:gd name="T66" fmla="*/ 2147483646 w 900"/>
              <a:gd name="T67" fmla="*/ 2147483646 h 618"/>
              <a:gd name="T68" fmla="*/ 2147483646 w 900"/>
              <a:gd name="T69" fmla="*/ 2147483646 h 618"/>
              <a:gd name="T70" fmla="*/ 2147483646 w 900"/>
              <a:gd name="T71" fmla="*/ 2147483646 h 618"/>
              <a:gd name="T72" fmla="*/ 2147483646 w 900"/>
              <a:gd name="T73" fmla="*/ 2147483646 h 618"/>
              <a:gd name="T74" fmla="*/ 0 w 900"/>
              <a:gd name="T75" fmla="*/ 2147483646 h 618"/>
              <a:gd name="T76" fmla="*/ 2147483646 w 900"/>
              <a:gd name="T77" fmla="*/ 2147483646 h 618"/>
              <a:gd name="T78" fmla="*/ 2147483646 w 900"/>
              <a:gd name="T79" fmla="*/ 2147483646 h 618"/>
              <a:gd name="T80" fmla="*/ 2147483646 w 900"/>
              <a:gd name="T81" fmla="*/ 2147483646 h 618"/>
              <a:gd name="T82" fmla="*/ 2147483646 w 900"/>
              <a:gd name="T83" fmla="*/ 2147483646 h 618"/>
              <a:gd name="T84" fmla="*/ 2147483646 w 900"/>
              <a:gd name="T85" fmla="*/ 2147483646 h 618"/>
              <a:gd name="T86" fmla="*/ 2147483646 w 900"/>
              <a:gd name="T87" fmla="*/ 2147483646 h 618"/>
              <a:gd name="T88" fmla="*/ 2147483646 w 900"/>
              <a:gd name="T89" fmla="*/ 2147483646 h 618"/>
              <a:gd name="T90" fmla="*/ 2147483646 w 900"/>
              <a:gd name="T91" fmla="*/ 2147483646 h 618"/>
              <a:gd name="T92" fmla="*/ 2147483646 w 900"/>
              <a:gd name="T93" fmla="*/ 2147483646 h 618"/>
              <a:gd name="T94" fmla="*/ 2147483646 w 900"/>
              <a:gd name="T95" fmla="*/ 2147483646 h 618"/>
              <a:gd name="T96" fmla="*/ 2147483646 w 900"/>
              <a:gd name="T97" fmla="*/ 2147483646 h 618"/>
              <a:gd name="T98" fmla="*/ 2147483646 w 900"/>
              <a:gd name="T99" fmla="*/ 2147483646 h 618"/>
              <a:gd name="T100" fmla="*/ 2147483646 w 900"/>
              <a:gd name="T101" fmla="*/ 2147483646 h 618"/>
              <a:gd name="T102" fmla="*/ 2147483646 w 900"/>
              <a:gd name="T103" fmla="*/ 2147483646 h 618"/>
              <a:gd name="T104" fmla="*/ 2147483646 w 900"/>
              <a:gd name="T105" fmla="*/ 2147483646 h 618"/>
              <a:gd name="T106" fmla="*/ 2147483646 w 900"/>
              <a:gd name="T107" fmla="*/ 2147483646 h 618"/>
              <a:gd name="T108" fmla="*/ 2147483646 w 900"/>
              <a:gd name="T109" fmla="*/ 2147483646 h 618"/>
              <a:gd name="T110" fmla="*/ 2147483646 w 900"/>
              <a:gd name="T111" fmla="*/ 2147483646 h 618"/>
              <a:gd name="T112" fmla="*/ 2147483646 w 900"/>
              <a:gd name="T113" fmla="*/ 2147483646 h 618"/>
              <a:gd name="T114" fmla="*/ 2147483646 w 900"/>
              <a:gd name="T115" fmla="*/ 2147483646 h 618"/>
              <a:gd name="T116" fmla="*/ 2147483646 w 900"/>
              <a:gd name="T117" fmla="*/ 2147483646 h 618"/>
              <a:gd name="T118" fmla="*/ 2147483646 w 900"/>
              <a:gd name="T119" fmla="*/ 2147483646 h 618"/>
              <a:gd name="T120" fmla="*/ 2147483646 w 900"/>
              <a:gd name="T121" fmla="*/ 2147483646 h 618"/>
              <a:gd name="T122" fmla="*/ 2147483646 w 900"/>
              <a:gd name="T123" fmla="*/ 2147483646 h 6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00"/>
              <a:gd name="T187" fmla="*/ 0 h 618"/>
              <a:gd name="T188" fmla="*/ 900 w 900"/>
              <a:gd name="T189" fmla="*/ 618 h 61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00" h="618">
                <a:moveTo>
                  <a:pt x="534" y="28"/>
                </a:moveTo>
                <a:lnTo>
                  <a:pt x="534" y="28"/>
                </a:lnTo>
                <a:lnTo>
                  <a:pt x="548" y="28"/>
                </a:lnTo>
                <a:lnTo>
                  <a:pt x="562" y="28"/>
                </a:lnTo>
                <a:lnTo>
                  <a:pt x="576" y="28"/>
                </a:lnTo>
                <a:lnTo>
                  <a:pt x="591" y="28"/>
                </a:lnTo>
                <a:lnTo>
                  <a:pt x="605" y="14"/>
                </a:lnTo>
                <a:lnTo>
                  <a:pt x="619" y="14"/>
                </a:lnTo>
                <a:lnTo>
                  <a:pt x="633" y="14"/>
                </a:lnTo>
                <a:lnTo>
                  <a:pt x="647" y="14"/>
                </a:lnTo>
                <a:lnTo>
                  <a:pt x="661" y="28"/>
                </a:lnTo>
                <a:lnTo>
                  <a:pt x="773" y="0"/>
                </a:lnTo>
                <a:lnTo>
                  <a:pt x="787" y="0"/>
                </a:lnTo>
                <a:lnTo>
                  <a:pt x="816" y="0"/>
                </a:lnTo>
                <a:lnTo>
                  <a:pt x="787" y="28"/>
                </a:lnTo>
                <a:lnTo>
                  <a:pt x="844" y="28"/>
                </a:lnTo>
                <a:lnTo>
                  <a:pt x="801" y="56"/>
                </a:lnTo>
                <a:lnTo>
                  <a:pt x="773" y="70"/>
                </a:lnTo>
                <a:lnTo>
                  <a:pt x="787" y="84"/>
                </a:lnTo>
                <a:lnTo>
                  <a:pt x="801" y="84"/>
                </a:lnTo>
                <a:lnTo>
                  <a:pt x="816" y="84"/>
                </a:lnTo>
                <a:lnTo>
                  <a:pt x="830" y="84"/>
                </a:lnTo>
                <a:lnTo>
                  <a:pt x="844" y="98"/>
                </a:lnTo>
                <a:lnTo>
                  <a:pt x="844" y="112"/>
                </a:lnTo>
                <a:lnTo>
                  <a:pt x="858" y="112"/>
                </a:lnTo>
                <a:lnTo>
                  <a:pt x="872" y="126"/>
                </a:lnTo>
                <a:lnTo>
                  <a:pt x="872" y="140"/>
                </a:lnTo>
                <a:lnTo>
                  <a:pt x="886" y="140"/>
                </a:lnTo>
                <a:lnTo>
                  <a:pt x="886" y="154"/>
                </a:lnTo>
                <a:lnTo>
                  <a:pt x="886" y="168"/>
                </a:lnTo>
                <a:lnTo>
                  <a:pt x="900" y="182"/>
                </a:lnTo>
                <a:lnTo>
                  <a:pt x="872" y="182"/>
                </a:lnTo>
                <a:lnTo>
                  <a:pt x="886" y="196"/>
                </a:lnTo>
                <a:lnTo>
                  <a:pt x="886" y="211"/>
                </a:lnTo>
                <a:lnTo>
                  <a:pt x="886" y="225"/>
                </a:lnTo>
                <a:lnTo>
                  <a:pt x="886" y="239"/>
                </a:lnTo>
                <a:lnTo>
                  <a:pt x="886" y="253"/>
                </a:lnTo>
                <a:lnTo>
                  <a:pt x="900" y="281"/>
                </a:lnTo>
                <a:lnTo>
                  <a:pt x="830" y="309"/>
                </a:lnTo>
                <a:lnTo>
                  <a:pt x="816" y="309"/>
                </a:lnTo>
                <a:lnTo>
                  <a:pt x="801" y="309"/>
                </a:lnTo>
                <a:lnTo>
                  <a:pt x="787" y="309"/>
                </a:lnTo>
                <a:lnTo>
                  <a:pt x="773" y="309"/>
                </a:lnTo>
                <a:lnTo>
                  <a:pt x="801" y="337"/>
                </a:lnTo>
                <a:lnTo>
                  <a:pt x="773" y="337"/>
                </a:lnTo>
                <a:lnTo>
                  <a:pt x="759" y="337"/>
                </a:lnTo>
                <a:lnTo>
                  <a:pt x="731" y="337"/>
                </a:lnTo>
                <a:lnTo>
                  <a:pt x="703" y="337"/>
                </a:lnTo>
                <a:lnTo>
                  <a:pt x="717" y="351"/>
                </a:lnTo>
                <a:lnTo>
                  <a:pt x="717" y="365"/>
                </a:lnTo>
                <a:lnTo>
                  <a:pt x="717" y="379"/>
                </a:lnTo>
                <a:lnTo>
                  <a:pt x="717" y="393"/>
                </a:lnTo>
                <a:lnTo>
                  <a:pt x="717" y="407"/>
                </a:lnTo>
                <a:lnTo>
                  <a:pt x="717" y="436"/>
                </a:lnTo>
                <a:lnTo>
                  <a:pt x="717" y="450"/>
                </a:lnTo>
                <a:lnTo>
                  <a:pt x="703" y="464"/>
                </a:lnTo>
                <a:lnTo>
                  <a:pt x="689" y="492"/>
                </a:lnTo>
                <a:lnTo>
                  <a:pt x="689" y="506"/>
                </a:lnTo>
                <a:lnTo>
                  <a:pt x="661" y="534"/>
                </a:lnTo>
                <a:lnTo>
                  <a:pt x="661" y="478"/>
                </a:lnTo>
                <a:lnTo>
                  <a:pt x="661" y="520"/>
                </a:lnTo>
                <a:lnTo>
                  <a:pt x="647" y="548"/>
                </a:lnTo>
                <a:lnTo>
                  <a:pt x="647" y="562"/>
                </a:lnTo>
                <a:lnTo>
                  <a:pt x="647" y="576"/>
                </a:lnTo>
                <a:lnTo>
                  <a:pt x="647" y="590"/>
                </a:lnTo>
                <a:lnTo>
                  <a:pt x="633" y="618"/>
                </a:lnTo>
                <a:lnTo>
                  <a:pt x="619" y="618"/>
                </a:lnTo>
                <a:lnTo>
                  <a:pt x="605" y="604"/>
                </a:lnTo>
                <a:lnTo>
                  <a:pt x="591" y="590"/>
                </a:lnTo>
                <a:lnTo>
                  <a:pt x="562" y="590"/>
                </a:lnTo>
                <a:lnTo>
                  <a:pt x="548" y="590"/>
                </a:lnTo>
                <a:lnTo>
                  <a:pt x="534" y="590"/>
                </a:lnTo>
                <a:lnTo>
                  <a:pt x="520" y="590"/>
                </a:lnTo>
                <a:lnTo>
                  <a:pt x="506" y="576"/>
                </a:lnTo>
                <a:lnTo>
                  <a:pt x="492" y="576"/>
                </a:lnTo>
                <a:lnTo>
                  <a:pt x="478" y="576"/>
                </a:lnTo>
                <a:lnTo>
                  <a:pt x="478" y="562"/>
                </a:lnTo>
                <a:lnTo>
                  <a:pt x="478" y="548"/>
                </a:lnTo>
                <a:lnTo>
                  <a:pt x="464" y="548"/>
                </a:lnTo>
                <a:lnTo>
                  <a:pt x="464" y="534"/>
                </a:lnTo>
                <a:lnTo>
                  <a:pt x="450" y="548"/>
                </a:lnTo>
                <a:lnTo>
                  <a:pt x="436" y="548"/>
                </a:lnTo>
                <a:lnTo>
                  <a:pt x="436" y="562"/>
                </a:lnTo>
                <a:lnTo>
                  <a:pt x="422" y="562"/>
                </a:lnTo>
                <a:lnTo>
                  <a:pt x="422" y="548"/>
                </a:lnTo>
                <a:lnTo>
                  <a:pt x="408" y="548"/>
                </a:lnTo>
                <a:lnTo>
                  <a:pt x="394" y="534"/>
                </a:lnTo>
                <a:lnTo>
                  <a:pt x="394" y="520"/>
                </a:lnTo>
                <a:lnTo>
                  <a:pt x="380" y="520"/>
                </a:lnTo>
                <a:lnTo>
                  <a:pt x="366" y="506"/>
                </a:lnTo>
                <a:lnTo>
                  <a:pt x="366" y="478"/>
                </a:lnTo>
                <a:lnTo>
                  <a:pt x="366" y="492"/>
                </a:lnTo>
                <a:lnTo>
                  <a:pt x="366" y="506"/>
                </a:lnTo>
                <a:lnTo>
                  <a:pt x="366" y="534"/>
                </a:lnTo>
                <a:lnTo>
                  <a:pt x="366" y="520"/>
                </a:lnTo>
                <a:lnTo>
                  <a:pt x="351" y="506"/>
                </a:lnTo>
                <a:lnTo>
                  <a:pt x="351" y="492"/>
                </a:lnTo>
                <a:lnTo>
                  <a:pt x="351" y="478"/>
                </a:lnTo>
                <a:lnTo>
                  <a:pt x="337" y="464"/>
                </a:lnTo>
                <a:lnTo>
                  <a:pt x="337" y="450"/>
                </a:lnTo>
                <a:lnTo>
                  <a:pt x="309" y="450"/>
                </a:lnTo>
                <a:lnTo>
                  <a:pt x="323" y="421"/>
                </a:lnTo>
                <a:lnTo>
                  <a:pt x="197" y="464"/>
                </a:lnTo>
                <a:lnTo>
                  <a:pt x="225" y="436"/>
                </a:lnTo>
                <a:lnTo>
                  <a:pt x="155" y="464"/>
                </a:lnTo>
                <a:lnTo>
                  <a:pt x="98" y="464"/>
                </a:lnTo>
                <a:lnTo>
                  <a:pt x="126" y="436"/>
                </a:lnTo>
                <a:lnTo>
                  <a:pt x="56" y="436"/>
                </a:lnTo>
                <a:lnTo>
                  <a:pt x="28" y="436"/>
                </a:lnTo>
                <a:lnTo>
                  <a:pt x="14" y="436"/>
                </a:lnTo>
                <a:lnTo>
                  <a:pt x="0" y="436"/>
                </a:lnTo>
                <a:lnTo>
                  <a:pt x="28" y="407"/>
                </a:lnTo>
                <a:lnTo>
                  <a:pt x="28" y="393"/>
                </a:lnTo>
                <a:lnTo>
                  <a:pt x="14" y="393"/>
                </a:lnTo>
                <a:lnTo>
                  <a:pt x="14" y="379"/>
                </a:lnTo>
                <a:lnTo>
                  <a:pt x="14" y="365"/>
                </a:lnTo>
                <a:lnTo>
                  <a:pt x="14" y="351"/>
                </a:lnTo>
                <a:lnTo>
                  <a:pt x="28" y="351"/>
                </a:lnTo>
                <a:lnTo>
                  <a:pt x="28" y="337"/>
                </a:lnTo>
                <a:lnTo>
                  <a:pt x="42" y="309"/>
                </a:lnTo>
                <a:lnTo>
                  <a:pt x="56" y="281"/>
                </a:lnTo>
                <a:lnTo>
                  <a:pt x="70" y="267"/>
                </a:lnTo>
                <a:lnTo>
                  <a:pt x="56" y="267"/>
                </a:lnTo>
                <a:lnTo>
                  <a:pt x="42" y="267"/>
                </a:lnTo>
                <a:lnTo>
                  <a:pt x="42" y="253"/>
                </a:lnTo>
                <a:lnTo>
                  <a:pt x="56" y="253"/>
                </a:lnTo>
                <a:lnTo>
                  <a:pt x="84" y="239"/>
                </a:lnTo>
                <a:lnTo>
                  <a:pt x="84" y="225"/>
                </a:lnTo>
                <a:lnTo>
                  <a:pt x="84" y="211"/>
                </a:lnTo>
                <a:lnTo>
                  <a:pt x="84" y="196"/>
                </a:lnTo>
                <a:lnTo>
                  <a:pt x="98" y="196"/>
                </a:lnTo>
                <a:lnTo>
                  <a:pt x="112" y="196"/>
                </a:lnTo>
                <a:lnTo>
                  <a:pt x="126" y="196"/>
                </a:lnTo>
                <a:lnTo>
                  <a:pt x="140" y="196"/>
                </a:lnTo>
                <a:lnTo>
                  <a:pt x="155" y="196"/>
                </a:lnTo>
                <a:lnTo>
                  <a:pt x="140" y="168"/>
                </a:lnTo>
                <a:lnTo>
                  <a:pt x="140" y="154"/>
                </a:lnTo>
                <a:lnTo>
                  <a:pt x="155" y="154"/>
                </a:lnTo>
                <a:lnTo>
                  <a:pt x="169" y="154"/>
                </a:lnTo>
                <a:lnTo>
                  <a:pt x="169" y="140"/>
                </a:lnTo>
                <a:lnTo>
                  <a:pt x="183" y="154"/>
                </a:lnTo>
                <a:lnTo>
                  <a:pt x="197" y="154"/>
                </a:lnTo>
                <a:lnTo>
                  <a:pt x="211" y="168"/>
                </a:lnTo>
                <a:lnTo>
                  <a:pt x="225" y="168"/>
                </a:lnTo>
                <a:lnTo>
                  <a:pt x="239" y="168"/>
                </a:lnTo>
                <a:lnTo>
                  <a:pt x="225" y="154"/>
                </a:lnTo>
                <a:lnTo>
                  <a:pt x="211" y="140"/>
                </a:lnTo>
                <a:lnTo>
                  <a:pt x="197" y="140"/>
                </a:lnTo>
                <a:lnTo>
                  <a:pt x="197" y="126"/>
                </a:lnTo>
                <a:lnTo>
                  <a:pt x="253" y="126"/>
                </a:lnTo>
                <a:lnTo>
                  <a:pt x="309" y="140"/>
                </a:lnTo>
                <a:lnTo>
                  <a:pt x="337" y="154"/>
                </a:lnTo>
                <a:lnTo>
                  <a:pt x="323" y="140"/>
                </a:lnTo>
                <a:lnTo>
                  <a:pt x="309" y="112"/>
                </a:lnTo>
                <a:lnTo>
                  <a:pt x="337" y="112"/>
                </a:lnTo>
                <a:lnTo>
                  <a:pt x="351" y="112"/>
                </a:lnTo>
                <a:lnTo>
                  <a:pt x="366" y="112"/>
                </a:lnTo>
                <a:lnTo>
                  <a:pt x="366" y="126"/>
                </a:lnTo>
                <a:lnTo>
                  <a:pt x="380" y="126"/>
                </a:lnTo>
                <a:lnTo>
                  <a:pt x="394" y="126"/>
                </a:lnTo>
                <a:lnTo>
                  <a:pt x="408" y="140"/>
                </a:lnTo>
                <a:lnTo>
                  <a:pt x="436" y="140"/>
                </a:lnTo>
                <a:lnTo>
                  <a:pt x="436" y="126"/>
                </a:lnTo>
                <a:lnTo>
                  <a:pt x="436" y="112"/>
                </a:lnTo>
                <a:lnTo>
                  <a:pt x="436" y="98"/>
                </a:lnTo>
                <a:lnTo>
                  <a:pt x="450" y="98"/>
                </a:lnTo>
                <a:lnTo>
                  <a:pt x="450" y="84"/>
                </a:lnTo>
                <a:lnTo>
                  <a:pt x="464" y="84"/>
                </a:lnTo>
                <a:lnTo>
                  <a:pt x="464" y="70"/>
                </a:lnTo>
                <a:lnTo>
                  <a:pt x="478" y="56"/>
                </a:lnTo>
                <a:lnTo>
                  <a:pt x="478" y="42"/>
                </a:lnTo>
                <a:lnTo>
                  <a:pt x="492" y="42"/>
                </a:lnTo>
                <a:lnTo>
                  <a:pt x="492" y="28"/>
                </a:lnTo>
                <a:lnTo>
                  <a:pt x="506" y="28"/>
                </a:lnTo>
                <a:lnTo>
                  <a:pt x="520" y="28"/>
                </a:lnTo>
                <a:lnTo>
                  <a:pt x="534" y="28"/>
                </a:lnTo>
                <a:close/>
              </a:path>
            </a:pathLst>
          </a:custGeom>
          <a:solidFill>
            <a:srgbClr val="00CC00"/>
          </a:solidFill>
          <a:ln w="12700" cmpd="sng">
            <a:solidFill>
              <a:srgbClr val="009900"/>
            </a:solidFill>
            <a:round/>
            <a:headEnd/>
            <a:tailEnd/>
          </a:ln>
        </p:spPr>
        <p:txBody>
          <a:bodyPr/>
          <a:lstStyle/>
          <a:p>
            <a:endParaRPr lang="en-US"/>
          </a:p>
        </p:txBody>
      </p:sp>
      <p:sp>
        <p:nvSpPr>
          <p:cNvPr id="56332" name="Line 12"/>
          <p:cNvSpPr>
            <a:spLocks noChangeShapeType="1"/>
          </p:cNvSpPr>
          <p:nvPr/>
        </p:nvSpPr>
        <p:spPr bwMode="auto">
          <a:xfrm>
            <a:off x="5984875" y="3175000"/>
            <a:ext cx="57150" cy="120650"/>
          </a:xfrm>
          <a:prstGeom prst="line">
            <a:avLst/>
          </a:prstGeom>
          <a:noFill/>
          <a:ln w="28575">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6333" name="Freeform 13"/>
          <p:cNvSpPr>
            <a:spLocks/>
          </p:cNvSpPr>
          <p:nvPr/>
        </p:nvSpPr>
        <p:spPr bwMode="auto">
          <a:xfrm rot="5639810">
            <a:off x="5595938" y="2805113"/>
            <a:ext cx="668338" cy="569913"/>
          </a:xfrm>
          <a:custGeom>
            <a:avLst/>
            <a:gdLst>
              <a:gd name="T0" fmla="*/ 2147483646 w 788"/>
              <a:gd name="T1" fmla="*/ 2147483646 h 731"/>
              <a:gd name="T2" fmla="*/ 2147483646 w 788"/>
              <a:gd name="T3" fmla="*/ 2147483646 h 731"/>
              <a:gd name="T4" fmla="*/ 2147483646 w 788"/>
              <a:gd name="T5" fmla="*/ 2147483646 h 731"/>
              <a:gd name="T6" fmla="*/ 2147483646 w 788"/>
              <a:gd name="T7" fmla="*/ 2147483646 h 731"/>
              <a:gd name="T8" fmla="*/ 2147483646 w 788"/>
              <a:gd name="T9" fmla="*/ 2147483646 h 731"/>
              <a:gd name="T10" fmla="*/ 2147483646 w 788"/>
              <a:gd name="T11" fmla="*/ 2147483646 h 731"/>
              <a:gd name="T12" fmla="*/ 2147483646 w 788"/>
              <a:gd name="T13" fmla="*/ 2147483646 h 731"/>
              <a:gd name="T14" fmla="*/ 2147483646 w 788"/>
              <a:gd name="T15" fmla="*/ 2147483646 h 731"/>
              <a:gd name="T16" fmla="*/ 2147483646 w 788"/>
              <a:gd name="T17" fmla="*/ 2147483646 h 731"/>
              <a:gd name="T18" fmla="*/ 2147483646 w 788"/>
              <a:gd name="T19" fmla="*/ 2147483646 h 731"/>
              <a:gd name="T20" fmla="*/ 2147483646 w 788"/>
              <a:gd name="T21" fmla="*/ 2147483646 h 731"/>
              <a:gd name="T22" fmla="*/ 2147483646 w 788"/>
              <a:gd name="T23" fmla="*/ 2147483646 h 731"/>
              <a:gd name="T24" fmla="*/ 2147483646 w 788"/>
              <a:gd name="T25" fmla="*/ 2147483646 h 731"/>
              <a:gd name="T26" fmla="*/ 2147483646 w 788"/>
              <a:gd name="T27" fmla="*/ 2147483646 h 731"/>
              <a:gd name="T28" fmla="*/ 2147483646 w 788"/>
              <a:gd name="T29" fmla="*/ 2147483646 h 731"/>
              <a:gd name="T30" fmla="*/ 2147483646 w 788"/>
              <a:gd name="T31" fmla="*/ 2147483646 h 731"/>
              <a:gd name="T32" fmla="*/ 2147483646 w 788"/>
              <a:gd name="T33" fmla="*/ 2147483646 h 731"/>
              <a:gd name="T34" fmla="*/ 2147483646 w 788"/>
              <a:gd name="T35" fmla="*/ 2147483646 h 731"/>
              <a:gd name="T36" fmla="*/ 2147483646 w 788"/>
              <a:gd name="T37" fmla="*/ 2147483646 h 731"/>
              <a:gd name="T38" fmla="*/ 2147483646 w 788"/>
              <a:gd name="T39" fmla="*/ 2147483646 h 731"/>
              <a:gd name="T40" fmla="*/ 2147483646 w 788"/>
              <a:gd name="T41" fmla="*/ 2147483646 h 731"/>
              <a:gd name="T42" fmla="*/ 2147483646 w 788"/>
              <a:gd name="T43" fmla="*/ 2147483646 h 731"/>
              <a:gd name="T44" fmla="*/ 2147483646 w 788"/>
              <a:gd name="T45" fmla="*/ 2147483646 h 731"/>
              <a:gd name="T46" fmla="*/ 2147483646 w 788"/>
              <a:gd name="T47" fmla="*/ 2147483646 h 731"/>
              <a:gd name="T48" fmla="*/ 2147483646 w 788"/>
              <a:gd name="T49" fmla="*/ 2147483646 h 731"/>
              <a:gd name="T50" fmla="*/ 2147483646 w 788"/>
              <a:gd name="T51" fmla="*/ 2147483646 h 731"/>
              <a:gd name="T52" fmla="*/ 2147483646 w 788"/>
              <a:gd name="T53" fmla="*/ 2147483646 h 731"/>
              <a:gd name="T54" fmla="*/ 2147483646 w 788"/>
              <a:gd name="T55" fmla="*/ 2147483646 h 731"/>
              <a:gd name="T56" fmla="*/ 2147483646 w 788"/>
              <a:gd name="T57" fmla="*/ 2147483646 h 731"/>
              <a:gd name="T58" fmla="*/ 2147483646 w 788"/>
              <a:gd name="T59" fmla="*/ 2147483646 h 731"/>
              <a:gd name="T60" fmla="*/ 2147483646 w 788"/>
              <a:gd name="T61" fmla="*/ 2147483646 h 731"/>
              <a:gd name="T62" fmla="*/ 2147483646 w 788"/>
              <a:gd name="T63" fmla="*/ 2147483646 h 731"/>
              <a:gd name="T64" fmla="*/ 2147483646 w 788"/>
              <a:gd name="T65" fmla="*/ 2147483646 h 731"/>
              <a:gd name="T66" fmla="*/ 2147483646 w 788"/>
              <a:gd name="T67" fmla="*/ 2147483646 h 731"/>
              <a:gd name="T68" fmla="*/ 2147483646 w 788"/>
              <a:gd name="T69" fmla="*/ 2147483646 h 731"/>
              <a:gd name="T70" fmla="*/ 2147483646 w 788"/>
              <a:gd name="T71" fmla="*/ 2147483646 h 731"/>
              <a:gd name="T72" fmla="*/ 2147483646 w 788"/>
              <a:gd name="T73" fmla="*/ 2147483646 h 731"/>
              <a:gd name="T74" fmla="*/ 2147483646 w 788"/>
              <a:gd name="T75" fmla="*/ 2147483646 h 731"/>
              <a:gd name="T76" fmla="*/ 2147483646 w 788"/>
              <a:gd name="T77" fmla="*/ 2147483646 h 731"/>
              <a:gd name="T78" fmla="*/ 2147483646 w 788"/>
              <a:gd name="T79" fmla="*/ 2147483646 h 731"/>
              <a:gd name="T80" fmla="*/ 2147483646 w 788"/>
              <a:gd name="T81" fmla="*/ 2147483646 h 731"/>
              <a:gd name="T82" fmla="*/ 2147483646 w 788"/>
              <a:gd name="T83" fmla="*/ 2147483646 h 731"/>
              <a:gd name="T84" fmla="*/ 2147483646 w 788"/>
              <a:gd name="T85" fmla="*/ 2147483646 h 731"/>
              <a:gd name="T86" fmla="*/ 2147483646 w 788"/>
              <a:gd name="T87" fmla="*/ 2147483646 h 731"/>
              <a:gd name="T88" fmla="*/ 2147483646 w 788"/>
              <a:gd name="T89" fmla="*/ 2147483646 h 731"/>
              <a:gd name="T90" fmla="*/ 2147483646 w 788"/>
              <a:gd name="T91" fmla="*/ 2147483646 h 731"/>
              <a:gd name="T92" fmla="*/ 2147483646 w 788"/>
              <a:gd name="T93" fmla="*/ 2147483646 h 731"/>
              <a:gd name="T94" fmla="*/ 2147483646 w 788"/>
              <a:gd name="T95" fmla="*/ 2147483646 h 731"/>
              <a:gd name="T96" fmla="*/ 2147483646 w 788"/>
              <a:gd name="T97" fmla="*/ 2147483646 h 731"/>
              <a:gd name="T98" fmla="*/ 2147483646 w 788"/>
              <a:gd name="T99" fmla="*/ 2147483646 h 731"/>
              <a:gd name="T100" fmla="*/ 2147483646 w 788"/>
              <a:gd name="T101" fmla="*/ 2147483646 h 731"/>
              <a:gd name="T102" fmla="*/ 2147483646 w 788"/>
              <a:gd name="T103" fmla="*/ 2147483646 h 731"/>
              <a:gd name="T104" fmla="*/ 2147483646 w 788"/>
              <a:gd name="T105" fmla="*/ 2147483646 h 731"/>
              <a:gd name="T106" fmla="*/ 2147483646 w 788"/>
              <a:gd name="T107" fmla="*/ 2147483646 h 731"/>
              <a:gd name="T108" fmla="*/ 2147483646 w 788"/>
              <a:gd name="T109" fmla="*/ 2147483646 h 731"/>
              <a:gd name="T110" fmla="*/ 2147483646 w 788"/>
              <a:gd name="T111" fmla="*/ 2147483646 h 731"/>
              <a:gd name="T112" fmla="*/ 2147483646 w 788"/>
              <a:gd name="T113" fmla="*/ 2147483646 h 731"/>
              <a:gd name="T114" fmla="*/ 2147483646 w 788"/>
              <a:gd name="T115" fmla="*/ 2147483646 h 73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788"/>
              <a:gd name="T175" fmla="*/ 0 h 731"/>
              <a:gd name="T176" fmla="*/ 788 w 788"/>
              <a:gd name="T177" fmla="*/ 731 h 73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788" h="731">
                <a:moveTo>
                  <a:pt x="436" y="141"/>
                </a:moveTo>
                <a:lnTo>
                  <a:pt x="436" y="141"/>
                </a:lnTo>
                <a:lnTo>
                  <a:pt x="422" y="141"/>
                </a:lnTo>
                <a:lnTo>
                  <a:pt x="422" y="127"/>
                </a:lnTo>
                <a:lnTo>
                  <a:pt x="408" y="127"/>
                </a:lnTo>
                <a:lnTo>
                  <a:pt x="408" y="113"/>
                </a:lnTo>
                <a:lnTo>
                  <a:pt x="394" y="99"/>
                </a:lnTo>
                <a:lnTo>
                  <a:pt x="380" y="99"/>
                </a:lnTo>
                <a:lnTo>
                  <a:pt x="380" y="84"/>
                </a:lnTo>
                <a:lnTo>
                  <a:pt x="366" y="84"/>
                </a:lnTo>
                <a:lnTo>
                  <a:pt x="352" y="84"/>
                </a:lnTo>
                <a:lnTo>
                  <a:pt x="338" y="84"/>
                </a:lnTo>
                <a:lnTo>
                  <a:pt x="253" y="14"/>
                </a:lnTo>
                <a:lnTo>
                  <a:pt x="225" y="14"/>
                </a:lnTo>
                <a:lnTo>
                  <a:pt x="197" y="0"/>
                </a:lnTo>
                <a:lnTo>
                  <a:pt x="197" y="42"/>
                </a:lnTo>
                <a:lnTo>
                  <a:pt x="155" y="14"/>
                </a:lnTo>
                <a:lnTo>
                  <a:pt x="211" y="84"/>
                </a:lnTo>
                <a:lnTo>
                  <a:pt x="197" y="70"/>
                </a:lnTo>
                <a:lnTo>
                  <a:pt x="183" y="70"/>
                </a:lnTo>
                <a:lnTo>
                  <a:pt x="169" y="70"/>
                </a:lnTo>
                <a:lnTo>
                  <a:pt x="155" y="70"/>
                </a:lnTo>
                <a:lnTo>
                  <a:pt x="141" y="70"/>
                </a:lnTo>
                <a:lnTo>
                  <a:pt x="127" y="84"/>
                </a:lnTo>
                <a:lnTo>
                  <a:pt x="113" y="84"/>
                </a:lnTo>
                <a:lnTo>
                  <a:pt x="99" y="84"/>
                </a:lnTo>
                <a:lnTo>
                  <a:pt x="85" y="99"/>
                </a:lnTo>
                <a:lnTo>
                  <a:pt x="71" y="113"/>
                </a:lnTo>
                <a:lnTo>
                  <a:pt x="71" y="127"/>
                </a:lnTo>
                <a:lnTo>
                  <a:pt x="57" y="127"/>
                </a:lnTo>
                <a:lnTo>
                  <a:pt x="43" y="127"/>
                </a:lnTo>
                <a:lnTo>
                  <a:pt x="85" y="141"/>
                </a:lnTo>
                <a:lnTo>
                  <a:pt x="57" y="155"/>
                </a:lnTo>
                <a:lnTo>
                  <a:pt x="43" y="155"/>
                </a:lnTo>
                <a:lnTo>
                  <a:pt x="28" y="169"/>
                </a:lnTo>
                <a:lnTo>
                  <a:pt x="28" y="183"/>
                </a:lnTo>
                <a:lnTo>
                  <a:pt x="14" y="183"/>
                </a:lnTo>
                <a:lnTo>
                  <a:pt x="14" y="197"/>
                </a:lnTo>
                <a:lnTo>
                  <a:pt x="0" y="211"/>
                </a:lnTo>
                <a:lnTo>
                  <a:pt x="57" y="267"/>
                </a:lnTo>
                <a:lnTo>
                  <a:pt x="57" y="281"/>
                </a:lnTo>
                <a:lnTo>
                  <a:pt x="57" y="295"/>
                </a:lnTo>
                <a:lnTo>
                  <a:pt x="71" y="295"/>
                </a:lnTo>
                <a:lnTo>
                  <a:pt x="85" y="295"/>
                </a:lnTo>
                <a:lnTo>
                  <a:pt x="99" y="295"/>
                </a:lnTo>
                <a:lnTo>
                  <a:pt x="71" y="295"/>
                </a:lnTo>
                <a:lnTo>
                  <a:pt x="85" y="324"/>
                </a:lnTo>
                <a:lnTo>
                  <a:pt x="113" y="338"/>
                </a:lnTo>
                <a:lnTo>
                  <a:pt x="127" y="338"/>
                </a:lnTo>
                <a:lnTo>
                  <a:pt x="141" y="352"/>
                </a:lnTo>
                <a:lnTo>
                  <a:pt x="169" y="352"/>
                </a:lnTo>
                <a:lnTo>
                  <a:pt x="141" y="366"/>
                </a:lnTo>
                <a:lnTo>
                  <a:pt x="141" y="380"/>
                </a:lnTo>
                <a:lnTo>
                  <a:pt x="127" y="394"/>
                </a:lnTo>
                <a:lnTo>
                  <a:pt x="127" y="408"/>
                </a:lnTo>
                <a:lnTo>
                  <a:pt x="113" y="408"/>
                </a:lnTo>
                <a:lnTo>
                  <a:pt x="113" y="422"/>
                </a:lnTo>
                <a:lnTo>
                  <a:pt x="113" y="436"/>
                </a:lnTo>
                <a:lnTo>
                  <a:pt x="99" y="450"/>
                </a:lnTo>
                <a:lnTo>
                  <a:pt x="99" y="478"/>
                </a:lnTo>
                <a:lnTo>
                  <a:pt x="99" y="506"/>
                </a:lnTo>
                <a:lnTo>
                  <a:pt x="99" y="549"/>
                </a:lnTo>
                <a:lnTo>
                  <a:pt x="127" y="506"/>
                </a:lnTo>
                <a:lnTo>
                  <a:pt x="127" y="535"/>
                </a:lnTo>
                <a:lnTo>
                  <a:pt x="127" y="549"/>
                </a:lnTo>
                <a:lnTo>
                  <a:pt x="127" y="563"/>
                </a:lnTo>
                <a:lnTo>
                  <a:pt x="113" y="577"/>
                </a:lnTo>
                <a:lnTo>
                  <a:pt x="113" y="605"/>
                </a:lnTo>
                <a:lnTo>
                  <a:pt x="99" y="619"/>
                </a:lnTo>
                <a:lnTo>
                  <a:pt x="99" y="633"/>
                </a:lnTo>
                <a:lnTo>
                  <a:pt x="141" y="633"/>
                </a:lnTo>
                <a:lnTo>
                  <a:pt x="169" y="647"/>
                </a:lnTo>
                <a:lnTo>
                  <a:pt x="183" y="647"/>
                </a:lnTo>
                <a:lnTo>
                  <a:pt x="197" y="647"/>
                </a:lnTo>
                <a:lnTo>
                  <a:pt x="197" y="661"/>
                </a:lnTo>
                <a:lnTo>
                  <a:pt x="225" y="661"/>
                </a:lnTo>
                <a:lnTo>
                  <a:pt x="239" y="661"/>
                </a:lnTo>
                <a:lnTo>
                  <a:pt x="253" y="661"/>
                </a:lnTo>
                <a:lnTo>
                  <a:pt x="268" y="647"/>
                </a:lnTo>
                <a:lnTo>
                  <a:pt x="282" y="647"/>
                </a:lnTo>
                <a:lnTo>
                  <a:pt x="296" y="633"/>
                </a:lnTo>
                <a:lnTo>
                  <a:pt x="310" y="647"/>
                </a:lnTo>
                <a:lnTo>
                  <a:pt x="310" y="661"/>
                </a:lnTo>
                <a:lnTo>
                  <a:pt x="310" y="675"/>
                </a:lnTo>
                <a:lnTo>
                  <a:pt x="324" y="675"/>
                </a:lnTo>
                <a:lnTo>
                  <a:pt x="338" y="675"/>
                </a:lnTo>
                <a:lnTo>
                  <a:pt x="352" y="661"/>
                </a:lnTo>
                <a:lnTo>
                  <a:pt x="366" y="661"/>
                </a:lnTo>
                <a:lnTo>
                  <a:pt x="380" y="633"/>
                </a:lnTo>
                <a:lnTo>
                  <a:pt x="408" y="619"/>
                </a:lnTo>
                <a:lnTo>
                  <a:pt x="394" y="647"/>
                </a:lnTo>
                <a:lnTo>
                  <a:pt x="380" y="675"/>
                </a:lnTo>
                <a:lnTo>
                  <a:pt x="394" y="661"/>
                </a:lnTo>
                <a:lnTo>
                  <a:pt x="408" y="661"/>
                </a:lnTo>
                <a:lnTo>
                  <a:pt x="422" y="647"/>
                </a:lnTo>
                <a:lnTo>
                  <a:pt x="422" y="633"/>
                </a:lnTo>
                <a:lnTo>
                  <a:pt x="422" y="619"/>
                </a:lnTo>
                <a:lnTo>
                  <a:pt x="436" y="605"/>
                </a:lnTo>
                <a:lnTo>
                  <a:pt x="479" y="619"/>
                </a:lnTo>
                <a:lnTo>
                  <a:pt x="464" y="591"/>
                </a:lnTo>
                <a:lnTo>
                  <a:pt x="549" y="675"/>
                </a:lnTo>
                <a:lnTo>
                  <a:pt x="549" y="647"/>
                </a:lnTo>
                <a:lnTo>
                  <a:pt x="591" y="689"/>
                </a:lnTo>
                <a:lnTo>
                  <a:pt x="647" y="717"/>
                </a:lnTo>
                <a:lnTo>
                  <a:pt x="633" y="689"/>
                </a:lnTo>
                <a:lnTo>
                  <a:pt x="704" y="717"/>
                </a:lnTo>
                <a:lnTo>
                  <a:pt x="732" y="731"/>
                </a:lnTo>
                <a:lnTo>
                  <a:pt x="760" y="731"/>
                </a:lnTo>
                <a:lnTo>
                  <a:pt x="746" y="689"/>
                </a:lnTo>
                <a:lnTo>
                  <a:pt x="760" y="689"/>
                </a:lnTo>
                <a:lnTo>
                  <a:pt x="774" y="689"/>
                </a:lnTo>
                <a:lnTo>
                  <a:pt x="774" y="675"/>
                </a:lnTo>
                <a:lnTo>
                  <a:pt x="774" y="661"/>
                </a:lnTo>
                <a:lnTo>
                  <a:pt x="774" y="647"/>
                </a:lnTo>
                <a:lnTo>
                  <a:pt x="774" y="633"/>
                </a:lnTo>
                <a:lnTo>
                  <a:pt x="774" y="619"/>
                </a:lnTo>
                <a:lnTo>
                  <a:pt x="774" y="563"/>
                </a:lnTo>
                <a:lnTo>
                  <a:pt x="760" y="563"/>
                </a:lnTo>
                <a:lnTo>
                  <a:pt x="774" y="563"/>
                </a:lnTo>
                <a:lnTo>
                  <a:pt x="788" y="563"/>
                </a:lnTo>
                <a:lnTo>
                  <a:pt x="774" y="549"/>
                </a:lnTo>
                <a:lnTo>
                  <a:pt x="774" y="535"/>
                </a:lnTo>
                <a:lnTo>
                  <a:pt x="774" y="520"/>
                </a:lnTo>
                <a:lnTo>
                  <a:pt x="774" y="506"/>
                </a:lnTo>
                <a:lnTo>
                  <a:pt x="774" y="492"/>
                </a:lnTo>
                <a:lnTo>
                  <a:pt x="774" y="478"/>
                </a:lnTo>
                <a:lnTo>
                  <a:pt x="774" y="464"/>
                </a:lnTo>
                <a:lnTo>
                  <a:pt x="760" y="464"/>
                </a:lnTo>
                <a:lnTo>
                  <a:pt x="746" y="450"/>
                </a:lnTo>
                <a:lnTo>
                  <a:pt x="732" y="450"/>
                </a:lnTo>
                <a:lnTo>
                  <a:pt x="718" y="450"/>
                </a:lnTo>
                <a:lnTo>
                  <a:pt x="746" y="436"/>
                </a:lnTo>
                <a:lnTo>
                  <a:pt x="732" y="422"/>
                </a:lnTo>
                <a:lnTo>
                  <a:pt x="718" y="408"/>
                </a:lnTo>
                <a:lnTo>
                  <a:pt x="704" y="408"/>
                </a:lnTo>
                <a:lnTo>
                  <a:pt x="689" y="408"/>
                </a:lnTo>
                <a:lnTo>
                  <a:pt x="675" y="408"/>
                </a:lnTo>
                <a:lnTo>
                  <a:pt x="661" y="408"/>
                </a:lnTo>
                <a:lnTo>
                  <a:pt x="647" y="408"/>
                </a:lnTo>
                <a:lnTo>
                  <a:pt x="661" y="394"/>
                </a:lnTo>
                <a:lnTo>
                  <a:pt x="675" y="380"/>
                </a:lnTo>
                <a:lnTo>
                  <a:pt x="689" y="380"/>
                </a:lnTo>
                <a:lnTo>
                  <a:pt x="704" y="380"/>
                </a:lnTo>
                <a:lnTo>
                  <a:pt x="718" y="380"/>
                </a:lnTo>
                <a:lnTo>
                  <a:pt x="647" y="352"/>
                </a:lnTo>
                <a:lnTo>
                  <a:pt x="633" y="352"/>
                </a:lnTo>
                <a:lnTo>
                  <a:pt x="605" y="352"/>
                </a:lnTo>
                <a:lnTo>
                  <a:pt x="591" y="352"/>
                </a:lnTo>
                <a:lnTo>
                  <a:pt x="577" y="352"/>
                </a:lnTo>
                <a:lnTo>
                  <a:pt x="563" y="352"/>
                </a:lnTo>
                <a:lnTo>
                  <a:pt x="591" y="324"/>
                </a:lnTo>
                <a:lnTo>
                  <a:pt x="605" y="310"/>
                </a:lnTo>
                <a:lnTo>
                  <a:pt x="591" y="295"/>
                </a:lnTo>
                <a:lnTo>
                  <a:pt x="577" y="295"/>
                </a:lnTo>
                <a:lnTo>
                  <a:pt x="549" y="295"/>
                </a:lnTo>
                <a:lnTo>
                  <a:pt x="535" y="295"/>
                </a:lnTo>
                <a:lnTo>
                  <a:pt x="521" y="295"/>
                </a:lnTo>
                <a:lnTo>
                  <a:pt x="479" y="295"/>
                </a:lnTo>
                <a:lnTo>
                  <a:pt x="479" y="281"/>
                </a:lnTo>
                <a:lnTo>
                  <a:pt x="479" y="267"/>
                </a:lnTo>
                <a:lnTo>
                  <a:pt x="493" y="253"/>
                </a:lnTo>
                <a:lnTo>
                  <a:pt x="493" y="239"/>
                </a:lnTo>
                <a:lnTo>
                  <a:pt x="493" y="225"/>
                </a:lnTo>
                <a:lnTo>
                  <a:pt x="479" y="211"/>
                </a:lnTo>
                <a:lnTo>
                  <a:pt x="479" y="197"/>
                </a:lnTo>
                <a:lnTo>
                  <a:pt x="479" y="183"/>
                </a:lnTo>
                <a:lnTo>
                  <a:pt x="479" y="169"/>
                </a:lnTo>
                <a:lnTo>
                  <a:pt x="464" y="155"/>
                </a:lnTo>
                <a:lnTo>
                  <a:pt x="450" y="155"/>
                </a:lnTo>
                <a:lnTo>
                  <a:pt x="436" y="141"/>
                </a:lnTo>
                <a:close/>
              </a:path>
            </a:pathLst>
          </a:custGeom>
          <a:solidFill>
            <a:srgbClr val="00CC00"/>
          </a:solidFill>
          <a:ln w="12700" cmpd="sng">
            <a:solidFill>
              <a:srgbClr val="009900"/>
            </a:solidFill>
            <a:round/>
            <a:headEnd/>
            <a:tailEnd/>
          </a:ln>
        </p:spPr>
        <p:txBody>
          <a:bodyPr/>
          <a:lstStyle/>
          <a:p>
            <a:endParaRPr lang="en-US"/>
          </a:p>
        </p:txBody>
      </p:sp>
      <p:sp>
        <p:nvSpPr>
          <p:cNvPr id="56334" name="Line 14"/>
          <p:cNvSpPr>
            <a:spLocks noChangeShapeType="1"/>
          </p:cNvSpPr>
          <p:nvPr/>
        </p:nvSpPr>
        <p:spPr bwMode="auto">
          <a:xfrm>
            <a:off x="6042025" y="3568700"/>
            <a:ext cx="57150" cy="120650"/>
          </a:xfrm>
          <a:prstGeom prst="line">
            <a:avLst/>
          </a:prstGeom>
          <a:noFill/>
          <a:ln w="28575">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6335" name="Freeform 15"/>
          <p:cNvSpPr>
            <a:spLocks/>
          </p:cNvSpPr>
          <p:nvPr/>
        </p:nvSpPr>
        <p:spPr bwMode="auto">
          <a:xfrm>
            <a:off x="6111875" y="4762500"/>
            <a:ext cx="12700" cy="139700"/>
          </a:xfrm>
          <a:custGeom>
            <a:avLst/>
            <a:gdLst>
              <a:gd name="T0" fmla="*/ 0 w 8"/>
              <a:gd name="T1" fmla="*/ 0 h 88"/>
              <a:gd name="T2" fmla="*/ 2147483646 w 8"/>
              <a:gd name="T3" fmla="*/ 2147483646 h 88"/>
              <a:gd name="T4" fmla="*/ 0 60000 65536"/>
              <a:gd name="T5" fmla="*/ 0 60000 65536"/>
              <a:gd name="T6" fmla="*/ 0 w 8"/>
              <a:gd name="T7" fmla="*/ 0 h 88"/>
              <a:gd name="T8" fmla="*/ 8 w 8"/>
              <a:gd name="T9" fmla="*/ 88 h 88"/>
            </a:gdLst>
            <a:ahLst/>
            <a:cxnLst>
              <a:cxn ang="T4">
                <a:pos x="T0" y="T1"/>
              </a:cxn>
              <a:cxn ang="T5">
                <a:pos x="T2" y="T3"/>
              </a:cxn>
            </a:cxnLst>
            <a:rect l="T6" t="T7" r="T8" b="T9"/>
            <a:pathLst>
              <a:path w="8" h="88">
                <a:moveTo>
                  <a:pt x="0" y="0"/>
                </a:moveTo>
                <a:lnTo>
                  <a:pt x="8" y="88"/>
                </a:lnTo>
              </a:path>
            </a:pathLst>
          </a:custGeom>
          <a:noFill/>
          <a:ln w="28575" cmpd="sng">
            <a:solidFill>
              <a:srgbClr val="009900"/>
            </a:solidFill>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56336" name="Freeform 16"/>
          <p:cNvSpPr>
            <a:spLocks/>
          </p:cNvSpPr>
          <p:nvPr/>
        </p:nvSpPr>
        <p:spPr bwMode="auto">
          <a:xfrm>
            <a:off x="5953125" y="4197350"/>
            <a:ext cx="127000" cy="127000"/>
          </a:xfrm>
          <a:custGeom>
            <a:avLst/>
            <a:gdLst>
              <a:gd name="T0" fmla="*/ 2147483646 w 80"/>
              <a:gd name="T1" fmla="*/ 0 h 80"/>
              <a:gd name="T2" fmla="*/ 0 w 80"/>
              <a:gd name="T3" fmla="*/ 2147483646 h 80"/>
              <a:gd name="T4" fmla="*/ 0 60000 65536"/>
              <a:gd name="T5" fmla="*/ 0 60000 65536"/>
              <a:gd name="T6" fmla="*/ 0 w 80"/>
              <a:gd name="T7" fmla="*/ 0 h 80"/>
              <a:gd name="T8" fmla="*/ 80 w 80"/>
              <a:gd name="T9" fmla="*/ 80 h 80"/>
            </a:gdLst>
            <a:ahLst/>
            <a:cxnLst>
              <a:cxn ang="T4">
                <a:pos x="T0" y="T1"/>
              </a:cxn>
              <a:cxn ang="T5">
                <a:pos x="T2" y="T3"/>
              </a:cxn>
            </a:cxnLst>
            <a:rect l="T6" t="T7" r="T8" b="T9"/>
            <a:pathLst>
              <a:path w="80" h="80">
                <a:moveTo>
                  <a:pt x="80" y="0"/>
                </a:moveTo>
                <a:lnTo>
                  <a:pt x="0" y="80"/>
                </a:lnTo>
              </a:path>
            </a:pathLst>
          </a:custGeom>
          <a:noFill/>
          <a:ln w="28575" cmpd="sng">
            <a:solidFill>
              <a:srgbClr val="009900"/>
            </a:solidFill>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56337" name="Oval 17"/>
          <p:cNvSpPr>
            <a:spLocks noChangeArrowheads="1"/>
          </p:cNvSpPr>
          <p:nvPr/>
        </p:nvSpPr>
        <p:spPr bwMode="auto">
          <a:xfrm>
            <a:off x="5975351" y="5653089"/>
            <a:ext cx="301625" cy="363537"/>
          </a:xfrm>
          <a:prstGeom prst="ellipse">
            <a:avLst/>
          </a:prstGeom>
          <a:solidFill>
            <a:srgbClr val="006600"/>
          </a:solidFill>
          <a:ln w="9525">
            <a:solidFill>
              <a:srgbClr val="006600"/>
            </a:solidFill>
            <a:round/>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sp>
        <p:nvSpPr>
          <p:cNvPr id="56338" name="Freeform 18"/>
          <p:cNvSpPr>
            <a:spLocks/>
          </p:cNvSpPr>
          <p:nvPr/>
        </p:nvSpPr>
        <p:spPr bwMode="auto">
          <a:xfrm>
            <a:off x="6149976" y="5726114"/>
            <a:ext cx="512763" cy="109537"/>
          </a:xfrm>
          <a:custGeom>
            <a:avLst/>
            <a:gdLst>
              <a:gd name="T0" fmla="*/ 0 w 323"/>
              <a:gd name="T1" fmla="*/ 2147483646 h 69"/>
              <a:gd name="T2" fmla="*/ 2147483646 w 323"/>
              <a:gd name="T3" fmla="*/ 2147483646 h 69"/>
              <a:gd name="T4" fmla="*/ 2147483646 w 323"/>
              <a:gd name="T5" fmla="*/ 2147483646 h 69"/>
              <a:gd name="T6" fmla="*/ 2147483646 w 323"/>
              <a:gd name="T7" fmla="*/ 2147483646 h 69"/>
              <a:gd name="T8" fmla="*/ 0 60000 65536"/>
              <a:gd name="T9" fmla="*/ 0 60000 65536"/>
              <a:gd name="T10" fmla="*/ 0 60000 65536"/>
              <a:gd name="T11" fmla="*/ 0 60000 65536"/>
              <a:gd name="T12" fmla="*/ 0 w 323"/>
              <a:gd name="T13" fmla="*/ 0 h 69"/>
              <a:gd name="T14" fmla="*/ 323 w 323"/>
              <a:gd name="T15" fmla="*/ 69 h 69"/>
            </a:gdLst>
            <a:ahLst/>
            <a:cxnLst>
              <a:cxn ang="T8">
                <a:pos x="T0" y="T1"/>
              </a:cxn>
              <a:cxn ang="T9">
                <a:pos x="T2" y="T3"/>
              </a:cxn>
              <a:cxn ang="T10">
                <a:pos x="T4" y="T5"/>
              </a:cxn>
              <a:cxn ang="T11">
                <a:pos x="T6" y="T7"/>
              </a:cxn>
            </a:cxnLst>
            <a:rect l="T12" t="T13" r="T14" b="T15"/>
            <a:pathLst>
              <a:path w="323" h="69">
                <a:moveTo>
                  <a:pt x="0" y="17"/>
                </a:moveTo>
                <a:cubicBezTo>
                  <a:pt x="76" y="7"/>
                  <a:pt x="107" y="3"/>
                  <a:pt x="189" y="9"/>
                </a:cubicBezTo>
                <a:cubicBezTo>
                  <a:pt x="293" y="44"/>
                  <a:pt x="193" y="0"/>
                  <a:pt x="260" y="57"/>
                </a:cubicBezTo>
                <a:cubicBezTo>
                  <a:pt x="274" y="69"/>
                  <a:pt x="310" y="65"/>
                  <a:pt x="323" y="65"/>
                </a:cubicBezTo>
              </a:path>
            </a:pathLst>
          </a:custGeom>
          <a:solidFill>
            <a:srgbClr val="006600"/>
          </a:solidFill>
          <a:ln w="19050" cmpd="sng">
            <a:solidFill>
              <a:srgbClr val="006600"/>
            </a:solidFill>
            <a:round/>
            <a:headEnd/>
            <a:tailEnd/>
          </a:ln>
        </p:spPr>
        <p:txBody>
          <a:bodyPr wrap="none" anchor="ctr"/>
          <a:lstStyle/>
          <a:p>
            <a:endParaRPr lang="en-US"/>
          </a:p>
        </p:txBody>
      </p:sp>
      <p:sp>
        <p:nvSpPr>
          <p:cNvPr id="56339" name="Freeform 19"/>
          <p:cNvSpPr>
            <a:spLocks/>
          </p:cNvSpPr>
          <p:nvPr/>
        </p:nvSpPr>
        <p:spPr bwMode="auto">
          <a:xfrm>
            <a:off x="6211889" y="5903914"/>
            <a:ext cx="401637" cy="185737"/>
          </a:xfrm>
          <a:custGeom>
            <a:avLst/>
            <a:gdLst>
              <a:gd name="T0" fmla="*/ 0 w 253"/>
              <a:gd name="T1" fmla="*/ 0 h 117"/>
              <a:gd name="T2" fmla="*/ 2147483646 w 253"/>
              <a:gd name="T3" fmla="*/ 2147483646 h 117"/>
              <a:gd name="T4" fmla="*/ 2147483646 w 253"/>
              <a:gd name="T5" fmla="*/ 2147483646 h 117"/>
              <a:gd name="T6" fmla="*/ 0 60000 65536"/>
              <a:gd name="T7" fmla="*/ 0 60000 65536"/>
              <a:gd name="T8" fmla="*/ 0 60000 65536"/>
              <a:gd name="T9" fmla="*/ 0 w 253"/>
              <a:gd name="T10" fmla="*/ 0 h 117"/>
              <a:gd name="T11" fmla="*/ 253 w 253"/>
              <a:gd name="T12" fmla="*/ 117 h 117"/>
            </a:gdLst>
            <a:ahLst/>
            <a:cxnLst>
              <a:cxn ang="T6">
                <a:pos x="T0" y="T1"/>
              </a:cxn>
              <a:cxn ang="T7">
                <a:pos x="T2" y="T3"/>
              </a:cxn>
              <a:cxn ang="T8">
                <a:pos x="T4" y="T5"/>
              </a:cxn>
            </a:cxnLst>
            <a:rect l="T9" t="T10" r="T11" b="T12"/>
            <a:pathLst>
              <a:path w="253" h="117">
                <a:moveTo>
                  <a:pt x="0" y="0"/>
                </a:moveTo>
                <a:cubicBezTo>
                  <a:pt x="70" y="17"/>
                  <a:pt x="61" y="22"/>
                  <a:pt x="127" y="87"/>
                </a:cubicBezTo>
                <a:cubicBezTo>
                  <a:pt x="157" y="117"/>
                  <a:pt x="211" y="95"/>
                  <a:pt x="253" y="95"/>
                </a:cubicBezTo>
              </a:path>
            </a:pathLst>
          </a:custGeom>
          <a:solidFill>
            <a:srgbClr val="006600"/>
          </a:solidFill>
          <a:ln w="19050" cmpd="sng">
            <a:solidFill>
              <a:srgbClr val="006600"/>
            </a:solidFill>
            <a:round/>
            <a:headEnd/>
            <a:tailEnd/>
          </a:ln>
        </p:spPr>
        <p:txBody>
          <a:bodyPr wrap="none" anchor="ctr"/>
          <a:lstStyle/>
          <a:p>
            <a:endParaRPr lang="en-US"/>
          </a:p>
        </p:txBody>
      </p:sp>
      <p:sp>
        <p:nvSpPr>
          <p:cNvPr id="56340" name="Freeform 20"/>
          <p:cNvSpPr>
            <a:spLocks/>
          </p:cNvSpPr>
          <p:nvPr/>
        </p:nvSpPr>
        <p:spPr bwMode="auto">
          <a:xfrm flipH="1">
            <a:off x="5573713" y="5726114"/>
            <a:ext cx="512762" cy="109537"/>
          </a:xfrm>
          <a:custGeom>
            <a:avLst/>
            <a:gdLst>
              <a:gd name="T0" fmla="*/ 0 w 323"/>
              <a:gd name="T1" fmla="*/ 2147483646 h 69"/>
              <a:gd name="T2" fmla="*/ 2147483646 w 323"/>
              <a:gd name="T3" fmla="*/ 2147483646 h 69"/>
              <a:gd name="T4" fmla="*/ 2147483646 w 323"/>
              <a:gd name="T5" fmla="*/ 2147483646 h 69"/>
              <a:gd name="T6" fmla="*/ 2147483646 w 323"/>
              <a:gd name="T7" fmla="*/ 2147483646 h 69"/>
              <a:gd name="T8" fmla="*/ 0 60000 65536"/>
              <a:gd name="T9" fmla="*/ 0 60000 65536"/>
              <a:gd name="T10" fmla="*/ 0 60000 65536"/>
              <a:gd name="T11" fmla="*/ 0 60000 65536"/>
              <a:gd name="T12" fmla="*/ 0 w 323"/>
              <a:gd name="T13" fmla="*/ 0 h 69"/>
              <a:gd name="T14" fmla="*/ 323 w 323"/>
              <a:gd name="T15" fmla="*/ 69 h 69"/>
            </a:gdLst>
            <a:ahLst/>
            <a:cxnLst>
              <a:cxn ang="T8">
                <a:pos x="T0" y="T1"/>
              </a:cxn>
              <a:cxn ang="T9">
                <a:pos x="T2" y="T3"/>
              </a:cxn>
              <a:cxn ang="T10">
                <a:pos x="T4" y="T5"/>
              </a:cxn>
              <a:cxn ang="T11">
                <a:pos x="T6" y="T7"/>
              </a:cxn>
            </a:cxnLst>
            <a:rect l="T12" t="T13" r="T14" b="T15"/>
            <a:pathLst>
              <a:path w="323" h="69">
                <a:moveTo>
                  <a:pt x="0" y="17"/>
                </a:moveTo>
                <a:cubicBezTo>
                  <a:pt x="76" y="7"/>
                  <a:pt x="107" y="3"/>
                  <a:pt x="189" y="9"/>
                </a:cubicBezTo>
                <a:cubicBezTo>
                  <a:pt x="293" y="44"/>
                  <a:pt x="193" y="0"/>
                  <a:pt x="260" y="57"/>
                </a:cubicBezTo>
                <a:cubicBezTo>
                  <a:pt x="274" y="69"/>
                  <a:pt x="310" y="65"/>
                  <a:pt x="323" y="65"/>
                </a:cubicBezTo>
              </a:path>
            </a:pathLst>
          </a:custGeom>
          <a:solidFill>
            <a:srgbClr val="006600"/>
          </a:solidFill>
          <a:ln w="19050" cmpd="sng">
            <a:solidFill>
              <a:srgbClr val="006600"/>
            </a:solidFill>
            <a:round/>
            <a:headEnd/>
            <a:tailEnd/>
          </a:ln>
        </p:spPr>
        <p:txBody>
          <a:bodyPr wrap="none" anchor="ctr"/>
          <a:lstStyle/>
          <a:p>
            <a:endParaRPr lang="en-US"/>
          </a:p>
        </p:txBody>
      </p:sp>
      <p:sp>
        <p:nvSpPr>
          <p:cNvPr id="56341" name="Freeform 21"/>
          <p:cNvSpPr>
            <a:spLocks/>
          </p:cNvSpPr>
          <p:nvPr/>
        </p:nvSpPr>
        <p:spPr bwMode="auto">
          <a:xfrm flipH="1">
            <a:off x="5635625" y="5903914"/>
            <a:ext cx="401638" cy="185737"/>
          </a:xfrm>
          <a:custGeom>
            <a:avLst/>
            <a:gdLst>
              <a:gd name="T0" fmla="*/ 0 w 253"/>
              <a:gd name="T1" fmla="*/ 0 h 117"/>
              <a:gd name="T2" fmla="*/ 2147483646 w 253"/>
              <a:gd name="T3" fmla="*/ 2147483646 h 117"/>
              <a:gd name="T4" fmla="*/ 2147483646 w 253"/>
              <a:gd name="T5" fmla="*/ 2147483646 h 117"/>
              <a:gd name="T6" fmla="*/ 0 60000 65536"/>
              <a:gd name="T7" fmla="*/ 0 60000 65536"/>
              <a:gd name="T8" fmla="*/ 0 60000 65536"/>
              <a:gd name="T9" fmla="*/ 0 w 253"/>
              <a:gd name="T10" fmla="*/ 0 h 117"/>
              <a:gd name="T11" fmla="*/ 253 w 253"/>
              <a:gd name="T12" fmla="*/ 117 h 117"/>
            </a:gdLst>
            <a:ahLst/>
            <a:cxnLst>
              <a:cxn ang="T6">
                <a:pos x="T0" y="T1"/>
              </a:cxn>
              <a:cxn ang="T7">
                <a:pos x="T2" y="T3"/>
              </a:cxn>
              <a:cxn ang="T8">
                <a:pos x="T4" y="T5"/>
              </a:cxn>
            </a:cxnLst>
            <a:rect l="T9" t="T10" r="T11" b="T12"/>
            <a:pathLst>
              <a:path w="253" h="117">
                <a:moveTo>
                  <a:pt x="0" y="0"/>
                </a:moveTo>
                <a:cubicBezTo>
                  <a:pt x="70" y="17"/>
                  <a:pt x="61" y="22"/>
                  <a:pt x="127" y="87"/>
                </a:cubicBezTo>
                <a:cubicBezTo>
                  <a:pt x="157" y="117"/>
                  <a:pt x="211" y="95"/>
                  <a:pt x="253" y="95"/>
                </a:cubicBezTo>
              </a:path>
            </a:pathLst>
          </a:custGeom>
          <a:solidFill>
            <a:srgbClr val="006600"/>
          </a:solidFill>
          <a:ln w="19050" cmpd="sng">
            <a:solidFill>
              <a:srgbClr val="006600"/>
            </a:solidFill>
            <a:round/>
            <a:headEnd/>
            <a:tailEnd/>
          </a:ln>
        </p:spPr>
        <p:txBody>
          <a:bodyPr wrap="none" anchor="ctr"/>
          <a:lstStyle/>
          <a:p>
            <a:endParaRPr lang="en-US"/>
          </a:p>
        </p:txBody>
      </p:sp>
      <p:sp>
        <p:nvSpPr>
          <p:cNvPr id="56342" name="Freeform 22"/>
          <p:cNvSpPr>
            <a:spLocks/>
          </p:cNvSpPr>
          <p:nvPr/>
        </p:nvSpPr>
        <p:spPr bwMode="auto">
          <a:xfrm>
            <a:off x="6483350" y="5353051"/>
            <a:ext cx="3162300" cy="981075"/>
          </a:xfrm>
          <a:custGeom>
            <a:avLst/>
            <a:gdLst>
              <a:gd name="T0" fmla="*/ 2147483646 w 1992"/>
              <a:gd name="T1" fmla="*/ 2147483646 h 618"/>
              <a:gd name="T2" fmla="*/ 2147483646 w 1992"/>
              <a:gd name="T3" fmla="*/ 2147483646 h 618"/>
              <a:gd name="T4" fmla="*/ 2147483646 w 1992"/>
              <a:gd name="T5" fmla="*/ 2147483646 h 618"/>
              <a:gd name="T6" fmla="*/ 2147483646 w 1992"/>
              <a:gd name="T7" fmla="*/ 2147483646 h 618"/>
              <a:gd name="T8" fmla="*/ 2147483646 w 1992"/>
              <a:gd name="T9" fmla="*/ 2147483646 h 618"/>
              <a:gd name="T10" fmla="*/ 2147483646 w 1992"/>
              <a:gd name="T11" fmla="*/ 2147483646 h 618"/>
              <a:gd name="T12" fmla="*/ 2147483646 w 1992"/>
              <a:gd name="T13" fmla="*/ 2147483646 h 618"/>
              <a:gd name="T14" fmla="*/ 2147483646 w 1992"/>
              <a:gd name="T15" fmla="*/ 2147483646 h 618"/>
              <a:gd name="T16" fmla="*/ 2147483646 w 1992"/>
              <a:gd name="T17" fmla="*/ 0 h 618"/>
              <a:gd name="T18" fmla="*/ 2147483646 w 1992"/>
              <a:gd name="T19" fmla="*/ 2147483646 h 618"/>
              <a:gd name="T20" fmla="*/ 2147483646 w 1992"/>
              <a:gd name="T21" fmla="*/ 2147483646 h 618"/>
              <a:gd name="T22" fmla="*/ 2147483646 w 1992"/>
              <a:gd name="T23" fmla="*/ 2147483646 h 618"/>
              <a:gd name="T24" fmla="*/ 2147483646 w 1992"/>
              <a:gd name="T25" fmla="*/ 2147483646 h 618"/>
              <a:gd name="T26" fmla="*/ 2147483646 w 1992"/>
              <a:gd name="T27" fmla="*/ 2147483646 h 618"/>
              <a:gd name="T28" fmla="*/ 2147483646 w 1992"/>
              <a:gd name="T29" fmla="*/ 2147483646 h 618"/>
              <a:gd name="T30" fmla="*/ 2147483646 w 1992"/>
              <a:gd name="T31" fmla="*/ 2147483646 h 618"/>
              <a:gd name="T32" fmla="*/ 2147483646 w 1992"/>
              <a:gd name="T33" fmla="*/ 2147483646 h 618"/>
              <a:gd name="T34" fmla="*/ 2147483646 w 1992"/>
              <a:gd name="T35" fmla="*/ 2147483646 h 618"/>
              <a:gd name="T36" fmla="*/ 2147483646 w 1992"/>
              <a:gd name="T37" fmla="*/ 2147483646 h 618"/>
              <a:gd name="T38" fmla="*/ 2147483646 w 1992"/>
              <a:gd name="T39" fmla="*/ 2147483646 h 618"/>
              <a:gd name="T40" fmla="*/ 2147483646 w 1992"/>
              <a:gd name="T41" fmla="*/ 2147483646 h 618"/>
              <a:gd name="T42" fmla="*/ 2147483646 w 1992"/>
              <a:gd name="T43" fmla="*/ 2147483646 h 618"/>
              <a:gd name="T44" fmla="*/ 2147483646 w 1992"/>
              <a:gd name="T45" fmla="*/ 2147483646 h 618"/>
              <a:gd name="T46" fmla="*/ 2147483646 w 1992"/>
              <a:gd name="T47" fmla="*/ 2147483646 h 618"/>
              <a:gd name="T48" fmla="*/ 2147483646 w 1992"/>
              <a:gd name="T49" fmla="*/ 2147483646 h 618"/>
              <a:gd name="T50" fmla="*/ 2147483646 w 1992"/>
              <a:gd name="T51" fmla="*/ 2147483646 h 61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92"/>
              <a:gd name="T79" fmla="*/ 0 h 618"/>
              <a:gd name="T80" fmla="*/ 1992 w 1992"/>
              <a:gd name="T81" fmla="*/ 618 h 61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92" h="618">
                <a:moveTo>
                  <a:pt x="302" y="347"/>
                </a:moveTo>
                <a:cubicBezTo>
                  <a:pt x="363" y="332"/>
                  <a:pt x="367" y="289"/>
                  <a:pt x="421" y="276"/>
                </a:cubicBezTo>
                <a:cubicBezTo>
                  <a:pt x="448" y="257"/>
                  <a:pt x="476" y="246"/>
                  <a:pt x="508" y="237"/>
                </a:cubicBezTo>
                <a:cubicBezTo>
                  <a:pt x="567" y="197"/>
                  <a:pt x="537" y="212"/>
                  <a:pt x="594" y="189"/>
                </a:cubicBezTo>
                <a:cubicBezTo>
                  <a:pt x="625" y="158"/>
                  <a:pt x="621" y="131"/>
                  <a:pt x="650" y="102"/>
                </a:cubicBezTo>
                <a:cubicBezTo>
                  <a:pt x="652" y="100"/>
                  <a:pt x="694" y="88"/>
                  <a:pt x="697" y="87"/>
                </a:cubicBezTo>
                <a:cubicBezTo>
                  <a:pt x="751" y="51"/>
                  <a:pt x="817" y="46"/>
                  <a:pt x="879" y="31"/>
                </a:cubicBezTo>
                <a:cubicBezTo>
                  <a:pt x="900" y="26"/>
                  <a:pt x="921" y="20"/>
                  <a:pt x="942" y="15"/>
                </a:cubicBezTo>
                <a:cubicBezTo>
                  <a:pt x="958" y="11"/>
                  <a:pt x="989" y="0"/>
                  <a:pt x="989" y="0"/>
                </a:cubicBezTo>
                <a:cubicBezTo>
                  <a:pt x="1057" y="3"/>
                  <a:pt x="1126" y="4"/>
                  <a:pt x="1194" y="8"/>
                </a:cubicBezTo>
                <a:cubicBezTo>
                  <a:pt x="1247" y="11"/>
                  <a:pt x="1300" y="42"/>
                  <a:pt x="1352" y="55"/>
                </a:cubicBezTo>
                <a:cubicBezTo>
                  <a:pt x="1394" y="97"/>
                  <a:pt x="1428" y="116"/>
                  <a:pt x="1486" y="126"/>
                </a:cubicBezTo>
                <a:cubicBezTo>
                  <a:pt x="1499" y="134"/>
                  <a:pt x="1515" y="139"/>
                  <a:pt x="1526" y="150"/>
                </a:cubicBezTo>
                <a:cubicBezTo>
                  <a:pt x="1555" y="178"/>
                  <a:pt x="1552" y="216"/>
                  <a:pt x="1597" y="244"/>
                </a:cubicBezTo>
                <a:cubicBezTo>
                  <a:pt x="1616" y="302"/>
                  <a:pt x="1615" y="295"/>
                  <a:pt x="1668" y="308"/>
                </a:cubicBezTo>
                <a:cubicBezTo>
                  <a:pt x="1698" y="352"/>
                  <a:pt x="1666" y="316"/>
                  <a:pt x="1708" y="339"/>
                </a:cubicBezTo>
                <a:cubicBezTo>
                  <a:pt x="1782" y="381"/>
                  <a:pt x="1752" y="384"/>
                  <a:pt x="1834" y="394"/>
                </a:cubicBezTo>
                <a:cubicBezTo>
                  <a:pt x="1851" y="428"/>
                  <a:pt x="1846" y="446"/>
                  <a:pt x="1881" y="458"/>
                </a:cubicBezTo>
                <a:cubicBezTo>
                  <a:pt x="1992" y="618"/>
                  <a:pt x="1606" y="551"/>
                  <a:pt x="1581" y="552"/>
                </a:cubicBezTo>
                <a:cubicBezTo>
                  <a:pt x="1208" y="615"/>
                  <a:pt x="610" y="562"/>
                  <a:pt x="381" y="560"/>
                </a:cubicBezTo>
                <a:cubicBezTo>
                  <a:pt x="321" y="548"/>
                  <a:pt x="258" y="541"/>
                  <a:pt x="200" y="521"/>
                </a:cubicBezTo>
                <a:cubicBezTo>
                  <a:pt x="192" y="510"/>
                  <a:pt x="188" y="494"/>
                  <a:pt x="176" y="489"/>
                </a:cubicBezTo>
                <a:cubicBezTo>
                  <a:pt x="123" y="469"/>
                  <a:pt x="0" y="496"/>
                  <a:pt x="192" y="466"/>
                </a:cubicBezTo>
                <a:cubicBezTo>
                  <a:pt x="227" y="431"/>
                  <a:pt x="210" y="442"/>
                  <a:pt x="271" y="418"/>
                </a:cubicBezTo>
                <a:cubicBezTo>
                  <a:pt x="286" y="412"/>
                  <a:pt x="318" y="402"/>
                  <a:pt x="318" y="402"/>
                </a:cubicBezTo>
                <a:cubicBezTo>
                  <a:pt x="349" y="357"/>
                  <a:pt x="322" y="387"/>
                  <a:pt x="302" y="347"/>
                </a:cubicBezTo>
                <a:close/>
              </a:path>
            </a:pathLst>
          </a:custGeom>
          <a:solidFill>
            <a:srgbClr val="CC99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56343" name="Freeform 23"/>
          <p:cNvSpPr>
            <a:spLocks/>
          </p:cNvSpPr>
          <p:nvPr/>
        </p:nvSpPr>
        <p:spPr bwMode="auto">
          <a:xfrm>
            <a:off x="8204201" y="5205413"/>
            <a:ext cx="15875" cy="25400"/>
          </a:xfrm>
          <a:custGeom>
            <a:avLst/>
            <a:gdLst>
              <a:gd name="T0" fmla="*/ 2147483646 w 10"/>
              <a:gd name="T1" fmla="*/ 0 h 16"/>
              <a:gd name="T2" fmla="*/ 2147483646 w 10"/>
              <a:gd name="T3" fmla="*/ 2147483646 h 16"/>
              <a:gd name="T4" fmla="*/ 2147483646 w 10"/>
              <a:gd name="T5" fmla="*/ 2147483646 h 16"/>
              <a:gd name="T6" fmla="*/ 0 w 10"/>
              <a:gd name="T7" fmla="*/ 2147483646 h 16"/>
              <a:gd name="T8" fmla="*/ 2147483646 w 10"/>
              <a:gd name="T9" fmla="*/ 0 h 16"/>
              <a:gd name="T10" fmla="*/ 0 60000 65536"/>
              <a:gd name="T11" fmla="*/ 0 60000 65536"/>
              <a:gd name="T12" fmla="*/ 0 60000 65536"/>
              <a:gd name="T13" fmla="*/ 0 60000 65536"/>
              <a:gd name="T14" fmla="*/ 0 60000 65536"/>
              <a:gd name="T15" fmla="*/ 0 w 10"/>
              <a:gd name="T16" fmla="*/ 0 h 16"/>
              <a:gd name="T17" fmla="*/ 10 w 10"/>
              <a:gd name="T18" fmla="*/ 16 h 16"/>
            </a:gdLst>
            <a:ahLst/>
            <a:cxnLst>
              <a:cxn ang="T10">
                <a:pos x="T0" y="T1"/>
              </a:cxn>
              <a:cxn ang="T11">
                <a:pos x="T2" y="T3"/>
              </a:cxn>
              <a:cxn ang="T12">
                <a:pos x="T4" y="T5"/>
              </a:cxn>
              <a:cxn ang="T13">
                <a:pos x="T6" y="T7"/>
              </a:cxn>
              <a:cxn ang="T14">
                <a:pos x="T8" y="T9"/>
              </a:cxn>
            </a:cxnLst>
            <a:rect l="T15" t="T16" r="T17" b="T18"/>
            <a:pathLst>
              <a:path w="10" h="16">
                <a:moveTo>
                  <a:pt x="8" y="0"/>
                </a:moveTo>
                <a:lnTo>
                  <a:pt x="10" y="8"/>
                </a:lnTo>
                <a:lnTo>
                  <a:pt x="4" y="16"/>
                </a:lnTo>
                <a:lnTo>
                  <a:pt x="0" y="4"/>
                </a:lnTo>
                <a:lnTo>
                  <a:pt x="8" y="0"/>
                </a:lnTo>
                <a:close/>
              </a:path>
            </a:pathLst>
          </a:custGeom>
          <a:solidFill>
            <a:srgbClr val="00FFFF"/>
          </a:solidFill>
          <a:ln w="1588">
            <a:solidFill>
              <a:srgbClr val="0000FF"/>
            </a:solidFill>
            <a:prstDash val="solid"/>
            <a:round/>
            <a:headEnd/>
            <a:tailEnd/>
          </a:ln>
        </p:spPr>
        <p:txBody>
          <a:bodyPr/>
          <a:lstStyle/>
          <a:p>
            <a:endParaRPr lang="en-US"/>
          </a:p>
        </p:txBody>
      </p:sp>
      <p:sp>
        <p:nvSpPr>
          <p:cNvPr id="56344" name="Freeform 24"/>
          <p:cNvSpPr>
            <a:spLocks/>
          </p:cNvSpPr>
          <p:nvPr/>
        </p:nvSpPr>
        <p:spPr bwMode="auto">
          <a:xfrm>
            <a:off x="8040688" y="4991100"/>
            <a:ext cx="74612" cy="827088"/>
          </a:xfrm>
          <a:custGeom>
            <a:avLst/>
            <a:gdLst>
              <a:gd name="T0" fmla="*/ 0 w 21"/>
              <a:gd name="T1" fmla="*/ 2147483646 h 237"/>
              <a:gd name="T2" fmla="*/ 0 w 21"/>
              <a:gd name="T3" fmla="*/ 2147483646 h 237"/>
              <a:gd name="T4" fmla="*/ 2147483646 w 21"/>
              <a:gd name="T5" fmla="*/ 2147483646 h 237"/>
              <a:gd name="T6" fmla="*/ 2147483646 w 21"/>
              <a:gd name="T7" fmla="*/ 2147483646 h 237"/>
              <a:gd name="T8" fmla="*/ 2147483646 w 21"/>
              <a:gd name="T9" fmla="*/ 2147483646 h 237"/>
              <a:gd name="T10" fmla="*/ 2147483646 w 21"/>
              <a:gd name="T11" fmla="*/ 2147483646 h 237"/>
              <a:gd name="T12" fmla="*/ 2147483646 w 21"/>
              <a:gd name="T13" fmla="*/ 0 h 237"/>
              <a:gd name="T14" fmla="*/ 2147483646 w 21"/>
              <a:gd name="T15" fmla="*/ 2147483646 h 237"/>
              <a:gd name="T16" fmla="*/ 0 w 21"/>
              <a:gd name="T17" fmla="*/ 2147483646 h 2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
              <a:gd name="T28" fmla="*/ 0 h 237"/>
              <a:gd name="T29" fmla="*/ 21 w 21"/>
              <a:gd name="T30" fmla="*/ 237 h 2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 h="237">
                <a:moveTo>
                  <a:pt x="0" y="237"/>
                </a:moveTo>
                <a:lnTo>
                  <a:pt x="0" y="94"/>
                </a:lnTo>
                <a:lnTo>
                  <a:pt x="1" y="78"/>
                </a:lnTo>
                <a:lnTo>
                  <a:pt x="4" y="52"/>
                </a:lnTo>
                <a:lnTo>
                  <a:pt x="12" y="28"/>
                </a:lnTo>
                <a:lnTo>
                  <a:pt x="14" y="20"/>
                </a:lnTo>
                <a:lnTo>
                  <a:pt x="21" y="0"/>
                </a:lnTo>
                <a:lnTo>
                  <a:pt x="21" y="237"/>
                </a:lnTo>
                <a:lnTo>
                  <a:pt x="0" y="237"/>
                </a:lnTo>
                <a:close/>
              </a:path>
            </a:pathLst>
          </a:custGeom>
          <a:solidFill>
            <a:srgbClr val="006600"/>
          </a:solidFill>
          <a:ln w="1588">
            <a:solidFill>
              <a:srgbClr val="006600"/>
            </a:solidFill>
            <a:prstDash val="solid"/>
            <a:round/>
            <a:headEnd/>
            <a:tailEnd/>
          </a:ln>
        </p:spPr>
        <p:txBody>
          <a:bodyPr/>
          <a:lstStyle/>
          <a:p>
            <a:endParaRPr lang="en-US"/>
          </a:p>
        </p:txBody>
      </p:sp>
      <p:sp>
        <p:nvSpPr>
          <p:cNvPr id="56345" name="Freeform 25"/>
          <p:cNvSpPr>
            <a:spLocks/>
          </p:cNvSpPr>
          <p:nvPr/>
        </p:nvSpPr>
        <p:spPr bwMode="auto">
          <a:xfrm>
            <a:off x="7926389" y="1782764"/>
            <a:ext cx="160337" cy="3290887"/>
          </a:xfrm>
          <a:custGeom>
            <a:avLst/>
            <a:gdLst>
              <a:gd name="T0" fmla="*/ 2147483646 w 31"/>
              <a:gd name="T1" fmla="*/ 2147483646 h 154"/>
              <a:gd name="T2" fmla="*/ 2147483646 w 31"/>
              <a:gd name="T3" fmla="*/ 2147483646 h 154"/>
              <a:gd name="T4" fmla="*/ 2147483646 w 31"/>
              <a:gd name="T5" fmla="*/ 0 h 154"/>
              <a:gd name="T6" fmla="*/ 2147483646 w 31"/>
              <a:gd name="T7" fmla="*/ 2147483646 h 154"/>
              <a:gd name="T8" fmla="*/ 2147483646 w 31"/>
              <a:gd name="T9" fmla="*/ 2147483646 h 154"/>
              <a:gd name="T10" fmla="*/ 2147483646 w 31"/>
              <a:gd name="T11" fmla="*/ 2147483646 h 154"/>
              <a:gd name="T12" fmla="*/ 0 w 31"/>
              <a:gd name="T13" fmla="*/ 2147483646 h 154"/>
              <a:gd name="T14" fmla="*/ 2147483646 w 31"/>
              <a:gd name="T15" fmla="*/ 2147483646 h 154"/>
              <a:gd name="T16" fmla="*/ 2147483646 w 31"/>
              <a:gd name="T17" fmla="*/ 2147483646 h 154"/>
              <a:gd name="T18" fmla="*/ 2147483646 w 31"/>
              <a:gd name="T19" fmla="*/ 2147483646 h 154"/>
              <a:gd name="T20" fmla="*/ 2147483646 w 31"/>
              <a:gd name="T21" fmla="*/ 2147483646 h 154"/>
              <a:gd name="T22" fmla="*/ 2147483646 w 31"/>
              <a:gd name="T23" fmla="*/ 2147483646 h 154"/>
              <a:gd name="T24" fmla="*/ 2147483646 w 31"/>
              <a:gd name="T25" fmla="*/ 2147483646 h 154"/>
              <a:gd name="T26" fmla="*/ 2147483646 w 31"/>
              <a:gd name="T27" fmla="*/ 2147483646 h 154"/>
              <a:gd name="T28" fmla="*/ 2147483646 w 31"/>
              <a:gd name="T29" fmla="*/ 2147483646 h 154"/>
              <a:gd name="T30" fmla="*/ 2147483646 w 31"/>
              <a:gd name="T31" fmla="*/ 2147483646 h 1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1"/>
              <a:gd name="T49" fmla="*/ 0 h 154"/>
              <a:gd name="T50" fmla="*/ 31 w 31"/>
              <a:gd name="T51" fmla="*/ 154 h 15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1" h="154">
                <a:moveTo>
                  <a:pt x="22" y="60"/>
                </a:moveTo>
                <a:lnTo>
                  <a:pt x="18" y="28"/>
                </a:lnTo>
                <a:lnTo>
                  <a:pt x="14" y="0"/>
                </a:lnTo>
                <a:lnTo>
                  <a:pt x="7" y="21"/>
                </a:lnTo>
                <a:lnTo>
                  <a:pt x="4" y="44"/>
                </a:lnTo>
                <a:lnTo>
                  <a:pt x="3" y="63"/>
                </a:lnTo>
                <a:lnTo>
                  <a:pt x="0" y="72"/>
                </a:lnTo>
                <a:lnTo>
                  <a:pt x="11" y="90"/>
                </a:lnTo>
                <a:lnTo>
                  <a:pt x="18" y="110"/>
                </a:lnTo>
                <a:lnTo>
                  <a:pt x="22" y="131"/>
                </a:lnTo>
                <a:lnTo>
                  <a:pt x="24" y="154"/>
                </a:lnTo>
                <a:lnTo>
                  <a:pt x="31" y="134"/>
                </a:lnTo>
                <a:lnTo>
                  <a:pt x="31" y="126"/>
                </a:lnTo>
                <a:lnTo>
                  <a:pt x="27" y="106"/>
                </a:lnTo>
                <a:lnTo>
                  <a:pt x="28" y="84"/>
                </a:lnTo>
                <a:lnTo>
                  <a:pt x="22" y="60"/>
                </a:lnTo>
                <a:close/>
              </a:path>
            </a:pathLst>
          </a:custGeom>
          <a:solidFill>
            <a:srgbClr val="006600"/>
          </a:solidFill>
          <a:ln w="1588">
            <a:solidFill>
              <a:srgbClr val="006600"/>
            </a:solidFill>
            <a:prstDash val="solid"/>
            <a:round/>
            <a:headEnd/>
            <a:tailEnd/>
          </a:ln>
        </p:spPr>
        <p:txBody>
          <a:bodyPr/>
          <a:lstStyle/>
          <a:p>
            <a:endParaRPr lang="en-US"/>
          </a:p>
        </p:txBody>
      </p:sp>
      <p:sp>
        <p:nvSpPr>
          <p:cNvPr id="56346" name="Freeform 26"/>
          <p:cNvSpPr>
            <a:spLocks/>
          </p:cNvSpPr>
          <p:nvPr/>
        </p:nvSpPr>
        <p:spPr bwMode="auto">
          <a:xfrm>
            <a:off x="8074026" y="5172075"/>
            <a:ext cx="53975" cy="14288"/>
          </a:xfrm>
          <a:custGeom>
            <a:avLst/>
            <a:gdLst>
              <a:gd name="T0" fmla="*/ 0 w 34"/>
              <a:gd name="T1" fmla="*/ 2147483646 h 9"/>
              <a:gd name="T2" fmla="*/ 2147483646 w 34"/>
              <a:gd name="T3" fmla="*/ 2147483646 h 9"/>
              <a:gd name="T4" fmla="*/ 2147483646 w 34"/>
              <a:gd name="T5" fmla="*/ 2147483646 h 9"/>
              <a:gd name="T6" fmla="*/ 0 w 34"/>
              <a:gd name="T7" fmla="*/ 0 h 9"/>
              <a:gd name="T8" fmla="*/ 0 w 34"/>
              <a:gd name="T9" fmla="*/ 2147483646 h 9"/>
              <a:gd name="T10" fmla="*/ 0 60000 65536"/>
              <a:gd name="T11" fmla="*/ 0 60000 65536"/>
              <a:gd name="T12" fmla="*/ 0 60000 65536"/>
              <a:gd name="T13" fmla="*/ 0 60000 65536"/>
              <a:gd name="T14" fmla="*/ 0 60000 65536"/>
              <a:gd name="T15" fmla="*/ 0 w 34"/>
              <a:gd name="T16" fmla="*/ 0 h 9"/>
              <a:gd name="T17" fmla="*/ 34 w 34"/>
              <a:gd name="T18" fmla="*/ 9 h 9"/>
            </a:gdLst>
            <a:ahLst/>
            <a:cxnLst>
              <a:cxn ang="T10">
                <a:pos x="T0" y="T1"/>
              </a:cxn>
              <a:cxn ang="T11">
                <a:pos x="T2" y="T3"/>
              </a:cxn>
              <a:cxn ang="T12">
                <a:pos x="T4" y="T5"/>
              </a:cxn>
              <a:cxn ang="T13">
                <a:pos x="T6" y="T7"/>
              </a:cxn>
              <a:cxn ang="T14">
                <a:pos x="T8" y="T9"/>
              </a:cxn>
            </a:cxnLst>
            <a:rect l="T15" t="T16" r="T17" b="T18"/>
            <a:pathLst>
              <a:path w="34" h="9">
                <a:moveTo>
                  <a:pt x="0" y="9"/>
                </a:moveTo>
                <a:lnTo>
                  <a:pt x="32" y="9"/>
                </a:lnTo>
                <a:lnTo>
                  <a:pt x="34" y="1"/>
                </a:lnTo>
                <a:lnTo>
                  <a:pt x="0" y="0"/>
                </a:lnTo>
                <a:lnTo>
                  <a:pt x="0" y="9"/>
                </a:lnTo>
                <a:close/>
              </a:path>
            </a:pathLst>
          </a:custGeom>
          <a:solidFill>
            <a:srgbClr val="A85700"/>
          </a:solidFill>
          <a:ln w="1588">
            <a:solidFill>
              <a:srgbClr val="000000"/>
            </a:solidFill>
            <a:prstDash val="solid"/>
            <a:round/>
            <a:headEnd/>
            <a:tailEnd/>
          </a:ln>
        </p:spPr>
        <p:txBody>
          <a:bodyPr/>
          <a:lstStyle/>
          <a:p>
            <a:endParaRPr lang="en-US"/>
          </a:p>
        </p:txBody>
      </p:sp>
      <p:sp>
        <p:nvSpPr>
          <p:cNvPr id="56347" name="Freeform 27"/>
          <p:cNvSpPr>
            <a:spLocks/>
          </p:cNvSpPr>
          <p:nvPr/>
        </p:nvSpPr>
        <p:spPr bwMode="auto">
          <a:xfrm rot="848423">
            <a:off x="7532689" y="4173538"/>
            <a:ext cx="623887" cy="647700"/>
          </a:xfrm>
          <a:custGeom>
            <a:avLst/>
            <a:gdLst>
              <a:gd name="T0" fmla="*/ 2147483646 w 914"/>
              <a:gd name="T1" fmla="*/ 2147483646 h 605"/>
              <a:gd name="T2" fmla="*/ 2147483646 w 914"/>
              <a:gd name="T3" fmla="*/ 0 h 605"/>
              <a:gd name="T4" fmla="*/ 2147483646 w 914"/>
              <a:gd name="T5" fmla="*/ 0 h 605"/>
              <a:gd name="T6" fmla="*/ 2147483646 w 914"/>
              <a:gd name="T7" fmla="*/ 0 h 605"/>
              <a:gd name="T8" fmla="*/ 2147483646 w 914"/>
              <a:gd name="T9" fmla="*/ 0 h 605"/>
              <a:gd name="T10" fmla="*/ 2147483646 w 914"/>
              <a:gd name="T11" fmla="*/ 2147483646 h 605"/>
              <a:gd name="T12" fmla="*/ 2147483646 w 914"/>
              <a:gd name="T13" fmla="*/ 2147483646 h 605"/>
              <a:gd name="T14" fmla="*/ 2147483646 w 914"/>
              <a:gd name="T15" fmla="*/ 2147483646 h 605"/>
              <a:gd name="T16" fmla="*/ 2147483646 w 914"/>
              <a:gd name="T17" fmla="*/ 2147483646 h 605"/>
              <a:gd name="T18" fmla="*/ 2147483646 w 914"/>
              <a:gd name="T19" fmla="*/ 2147483646 h 605"/>
              <a:gd name="T20" fmla="*/ 2147483646 w 914"/>
              <a:gd name="T21" fmla="*/ 2147483646 h 605"/>
              <a:gd name="T22" fmla="*/ 2147483646 w 914"/>
              <a:gd name="T23" fmla="*/ 2147483646 h 605"/>
              <a:gd name="T24" fmla="*/ 2147483646 w 914"/>
              <a:gd name="T25" fmla="*/ 2147483646 h 605"/>
              <a:gd name="T26" fmla="*/ 2147483646 w 914"/>
              <a:gd name="T27" fmla="*/ 2147483646 h 605"/>
              <a:gd name="T28" fmla="*/ 2147483646 w 914"/>
              <a:gd name="T29" fmla="*/ 2147483646 h 605"/>
              <a:gd name="T30" fmla="*/ 2147483646 w 914"/>
              <a:gd name="T31" fmla="*/ 2147483646 h 605"/>
              <a:gd name="T32" fmla="*/ 2147483646 w 914"/>
              <a:gd name="T33" fmla="*/ 2147483646 h 605"/>
              <a:gd name="T34" fmla="*/ 2147483646 w 914"/>
              <a:gd name="T35" fmla="*/ 2147483646 h 605"/>
              <a:gd name="T36" fmla="*/ 2147483646 w 914"/>
              <a:gd name="T37" fmla="*/ 2147483646 h 605"/>
              <a:gd name="T38" fmla="*/ 2147483646 w 914"/>
              <a:gd name="T39" fmla="*/ 2147483646 h 605"/>
              <a:gd name="T40" fmla="*/ 2147483646 w 914"/>
              <a:gd name="T41" fmla="*/ 2147483646 h 605"/>
              <a:gd name="T42" fmla="*/ 2147483646 w 914"/>
              <a:gd name="T43" fmla="*/ 2147483646 h 605"/>
              <a:gd name="T44" fmla="*/ 2147483646 w 914"/>
              <a:gd name="T45" fmla="*/ 2147483646 h 605"/>
              <a:gd name="T46" fmla="*/ 2147483646 w 914"/>
              <a:gd name="T47" fmla="*/ 2147483646 h 605"/>
              <a:gd name="T48" fmla="*/ 2147483646 w 914"/>
              <a:gd name="T49" fmla="*/ 2147483646 h 605"/>
              <a:gd name="T50" fmla="*/ 2147483646 w 914"/>
              <a:gd name="T51" fmla="*/ 2147483646 h 605"/>
              <a:gd name="T52" fmla="*/ 2147483646 w 914"/>
              <a:gd name="T53" fmla="*/ 2147483646 h 605"/>
              <a:gd name="T54" fmla="*/ 2147483646 w 914"/>
              <a:gd name="T55" fmla="*/ 2147483646 h 605"/>
              <a:gd name="T56" fmla="*/ 2147483646 w 914"/>
              <a:gd name="T57" fmla="*/ 2147483646 h 605"/>
              <a:gd name="T58" fmla="*/ 2147483646 w 914"/>
              <a:gd name="T59" fmla="*/ 2147483646 h 605"/>
              <a:gd name="T60" fmla="*/ 2147483646 w 914"/>
              <a:gd name="T61" fmla="*/ 2147483646 h 605"/>
              <a:gd name="T62" fmla="*/ 2147483646 w 914"/>
              <a:gd name="T63" fmla="*/ 2147483646 h 605"/>
              <a:gd name="T64" fmla="*/ 2147483646 w 914"/>
              <a:gd name="T65" fmla="*/ 2147483646 h 605"/>
              <a:gd name="T66" fmla="*/ 2147483646 w 914"/>
              <a:gd name="T67" fmla="*/ 2147483646 h 605"/>
              <a:gd name="T68" fmla="*/ 2147483646 w 914"/>
              <a:gd name="T69" fmla="*/ 2147483646 h 605"/>
              <a:gd name="T70" fmla="*/ 2147483646 w 914"/>
              <a:gd name="T71" fmla="*/ 2147483646 h 605"/>
              <a:gd name="T72" fmla="*/ 2147483646 w 914"/>
              <a:gd name="T73" fmla="*/ 2147483646 h 605"/>
              <a:gd name="T74" fmla="*/ 2147483646 w 914"/>
              <a:gd name="T75" fmla="*/ 2147483646 h 605"/>
              <a:gd name="T76" fmla="*/ 2147483646 w 914"/>
              <a:gd name="T77" fmla="*/ 2147483646 h 605"/>
              <a:gd name="T78" fmla="*/ 2147483646 w 914"/>
              <a:gd name="T79" fmla="*/ 2147483646 h 605"/>
              <a:gd name="T80" fmla="*/ 2147483646 w 914"/>
              <a:gd name="T81" fmla="*/ 2147483646 h 605"/>
              <a:gd name="T82" fmla="*/ 2147483646 w 914"/>
              <a:gd name="T83" fmla="*/ 2147483646 h 605"/>
              <a:gd name="T84" fmla="*/ 2147483646 w 914"/>
              <a:gd name="T85" fmla="*/ 2147483646 h 605"/>
              <a:gd name="T86" fmla="*/ 2147483646 w 914"/>
              <a:gd name="T87" fmla="*/ 2147483646 h 605"/>
              <a:gd name="T88" fmla="*/ 2147483646 w 914"/>
              <a:gd name="T89" fmla="*/ 2147483646 h 605"/>
              <a:gd name="T90" fmla="*/ 2147483646 w 914"/>
              <a:gd name="T91" fmla="*/ 2147483646 h 605"/>
              <a:gd name="T92" fmla="*/ 2147483646 w 914"/>
              <a:gd name="T93" fmla="*/ 2147483646 h 605"/>
              <a:gd name="T94" fmla="*/ 2147483646 w 914"/>
              <a:gd name="T95" fmla="*/ 2147483646 h 605"/>
              <a:gd name="T96" fmla="*/ 2147483646 w 914"/>
              <a:gd name="T97" fmla="*/ 2147483646 h 605"/>
              <a:gd name="T98" fmla="*/ 2147483646 w 914"/>
              <a:gd name="T99" fmla="*/ 2147483646 h 605"/>
              <a:gd name="T100" fmla="*/ 2147483646 w 914"/>
              <a:gd name="T101" fmla="*/ 2147483646 h 605"/>
              <a:gd name="T102" fmla="*/ 2147483646 w 914"/>
              <a:gd name="T103" fmla="*/ 2147483646 h 605"/>
              <a:gd name="T104" fmla="*/ 2147483646 w 914"/>
              <a:gd name="T105" fmla="*/ 2147483646 h 605"/>
              <a:gd name="T106" fmla="*/ 2147483646 w 914"/>
              <a:gd name="T107" fmla="*/ 2147483646 h 605"/>
              <a:gd name="T108" fmla="*/ 2147483646 w 914"/>
              <a:gd name="T109" fmla="*/ 2147483646 h 605"/>
              <a:gd name="T110" fmla="*/ 2147483646 w 914"/>
              <a:gd name="T111" fmla="*/ 2147483646 h 605"/>
              <a:gd name="T112" fmla="*/ 2147483646 w 914"/>
              <a:gd name="T113" fmla="*/ 2147483646 h 605"/>
              <a:gd name="T114" fmla="*/ 2147483646 w 914"/>
              <a:gd name="T115" fmla="*/ 2147483646 h 605"/>
              <a:gd name="T116" fmla="*/ 2147483646 w 914"/>
              <a:gd name="T117" fmla="*/ 2147483646 h 605"/>
              <a:gd name="T118" fmla="*/ 2147483646 w 914"/>
              <a:gd name="T119" fmla="*/ 2147483646 h 605"/>
              <a:gd name="T120" fmla="*/ 2147483646 w 914"/>
              <a:gd name="T121" fmla="*/ 2147483646 h 605"/>
              <a:gd name="T122" fmla="*/ 2147483646 w 914"/>
              <a:gd name="T123" fmla="*/ 2147483646 h 60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14"/>
              <a:gd name="T187" fmla="*/ 0 h 605"/>
              <a:gd name="T188" fmla="*/ 914 w 914"/>
              <a:gd name="T189" fmla="*/ 605 h 60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14" h="605">
                <a:moveTo>
                  <a:pt x="380" y="28"/>
                </a:moveTo>
                <a:lnTo>
                  <a:pt x="380" y="28"/>
                </a:lnTo>
                <a:lnTo>
                  <a:pt x="366" y="28"/>
                </a:lnTo>
                <a:lnTo>
                  <a:pt x="366" y="14"/>
                </a:lnTo>
                <a:lnTo>
                  <a:pt x="352" y="14"/>
                </a:lnTo>
                <a:lnTo>
                  <a:pt x="338" y="14"/>
                </a:lnTo>
                <a:lnTo>
                  <a:pt x="324" y="14"/>
                </a:lnTo>
                <a:lnTo>
                  <a:pt x="324" y="0"/>
                </a:lnTo>
                <a:lnTo>
                  <a:pt x="309" y="0"/>
                </a:lnTo>
                <a:lnTo>
                  <a:pt x="295" y="0"/>
                </a:lnTo>
                <a:lnTo>
                  <a:pt x="281" y="0"/>
                </a:lnTo>
                <a:lnTo>
                  <a:pt x="267" y="0"/>
                </a:lnTo>
                <a:lnTo>
                  <a:pt x="253" y="0"/>
                </a:lnTo>
                <a:lnTo>
                  <a:pt x="141" y="0"/>
                </a:lnTo>
                <a:lnTo>
                  <a:pt x="127" y="0"/>
                </a:lnTo>
                <a:lnTo>
                  <a:pt x="84" y="0"/>
                </a:lnTo>
                <a:lnTo>
                  <a:pt x="127" y="28"/>
                </a:lnTo>
                <a:lnTo>
                  <a:pt x="70" y="28"/>
                </a:lnTo>
                <a:lnTo>
                  <a:pt x="113" y="56"/>
                </a:lnTo>
                <a:lnTo>
                  <a:pt x="141" y="56"/>
                </a:lnTo>
                <a:lnTo>
                  <a:pt x="127" y="56"/>
                </a:lnTo>
                <a:lnTo>
                  <a:pt x="113" y="70"/>
                </a:lnTo>
                <a:lnTo>
                  <a:pt x="99" y="70"/>
                </a:lnTo>
                <a:lnTo>
                  <a:pt x="84" y="84"/>
                </a:lnTo>
                <a:lnTo>
                  <a:pt x="70" y="84"/>
                </a:lnTo>
                <a:lnTo>
                  <a:pt x="70" y="98"/>
                </a:lnTo>
                <a:lnTo>
                  <a:pt x="56" y="112"/>
                </a:lnTo>
                <a:lnTo>
                  <a:pt x="42" y="112"/>
                </a:lnTo>
                <a:lnTo>
                  <a:pt x="28" y="127"/>
                </a:lnTo>
                <a:lnTo>
                  <a:pt x="28" y="141"/>
                </a:lnTo>
                <a:lnTo>
                  <a:pt x="14" y="141"/>
                </a:lnTo>
                <a:lnTo>
                  <a:pt x="14" y="155"/>
                </a:lnTo>
                <a:lnTo>
                  <a:pt x="14" y="169"/>
                </a:lnTo>
                <a:lnTo>
                  <a:pt x="42" y="169"/>
                </a:lnTo>
                <a:lnTo>
                  <a:pt x="28" y="183"/>
                </a:lnTo>
                <a:lnTo>
                  <a:pt x="28" y="197"/>
                </a:lnTo>
                <a:lnTo>
                  <a:pt x="14" y="197"/>
                </a:lnTo>
                <a:lnTo>
                  <a:pt x="14" y="211"/>
                </a:lnTo>
                <a:lnTo>
                  <a:pt x="14" y="225"/>
                </a:lnTo>
                <a:lnTo>
                  <a:pt x="14" y="239"/>
                </a:lnTo>
                <a:lnTo>
                  <a:pt x="14" y="253"/>
                </a:lnTo>
                <a:lnTo>
                  <a:pt x="0" y="267"/>
                </a:lnTo>
                <a:lnTo>
                  <a:pt x="70" y="295"/>
                </a:lnTo>
                <a:lnTo>
                  <a:pt x="70" y="309"/>
                </a:lnTo>
                <a:lnTo>
                  <a:pt x="84" y="309"/>
                </a:lnTo>
                <a:lnTo>
                  <a:pt x="99" y="309"/>
                </a:lnTo>
                <a:lnTo>
                  <a:pt x="113" y="309"/>
                </a:lnTo>
                <a:lnTo>
                  <a:pt x="127" y="295"/>
                </a:lnTo>
                <a:lnTo>
                  <a:pt x="113" y="323"/>
                </a:lnTo>
                <a:lnTo>
                  <a:pt x="127" y="323"/>
                </a:lnTo>
                <a:lnTo>
                  <a:pt x="155" y="323"/>
                </a:lnTo>
                <a:lnTo>
                  <a:pt x="183" y="323"/>
                </a:lnTo>
                <a:lnTo>
                  <a:pt x="211" y="323"/>
                </a:lnTo>
                <a:lnTo>
                  <a:pt x="197" y="337"/>
                </a:lnTo>
                <a:lnTo>
                  <a:pt x="197" y="352"/>
                </a:lnTo>
                <a:lnTo>
                  <a:pt x="197" y="366"/>
                </a:lnTo>
                <a:lnTo>
                  <a:pt x="183" y="366"/>
                </a:lnTo>
                <a:lnTo>
                  <a:pt x="183" y="380"/>
                </a:lnTo>
                <a:lnTo>
                  <a:pt x="183" y="394"/>
                </a:lnTo>
                <a:lnTo>
                  <a:pt x="183" y="408"/>
                </a:lnTo>
                <a:lnTo>
                  <a:pt x="197" y="436"/>
                </a:lnTo>
                <a:lnTo>
                  <a:pt x="211" y="464"/>
                </a:lnTo>
                <a:lnTo>
                  <a:pt x="225" y="492"/>
                </a:lnTo>
                <a:lnTo>
                  <a:pt x="239" y="534"/>
                </a:lnTo>
                <a:lnTo>
                  <a:pt x="239" y="478"/>
                </a:lnTo>
                <a:lnTo>
                  <a:pt x="253" y="506"/>
                </a:lnTo>
                <a:lnTo>
                  <a:pt x="253" y="520"/>
                </a:lnTo>
                <a:lnTo>
                  <a:pt x="253" y="548"/>
                </a:lnTo>
                <a:lnTo>
                  <a:pt x="267" y="548"/>
                </a:lnTo>
                <a:lnTo>
                  <a:pt x="267" y="577"/>
                </a:lnTo>
                <a:lnTo>
                  <a:pt x="267" y="591"/>
                </a:lnTo>
                <a:lnTo>
                  <a:pt x="267" y="605"/>
                </a:lnTo>
                <a:lnTo>
                  <a:pt x="295" y="605"/>
                </a:lnTo>
                <a:lnTo>
                  <a:pt x="309" y="591"/>
                </a:lnTo>
                <a:lnTo>
                  <a:pt x="338" y="591"/>
                </a:lnTo>
                <a:lnTo>
                  <a:pt x="352" y="591"/>
                </a:lnTo>
                <a:lnTo>
                  <a:pt x="366" y="591"/>
                </a:lnTo>
                <a:lnTo>
                  <a:pt x="380" y="591"/>
                </a:lnTo>
                <a:lnTo>
                  <a:pt x="394" y="577"/>
                </a:lnTo>
                <a:lnTo>
                  <a:pt x="408" y="577"/>
                </a:lnTo>
                <a:lnTo>
                  <a:pt x="422" y="563"/>
                </a:lnTo>
                <a:lnTo>
                  <a:pt x="422" y="548"/>
                </a:lnTo>
                <a:lnTo>
                  <a:pt x="436" y="548"/>
                </a:lnTo>
                <a:lnTo>
                  <a:pt x="450" y="548"/>
                </a:lnTo>
                <a:lnTo>
                  <a:pt x="450" y="534"/>
                </a:lnTo>
                <a:lnTo>
                  <a:pt x="464" y="534"/>
                </a:lnTo>
                <a:lnTo>
                  <a:pt x="464" y="548"/>
                </a:lnTo>
                <a:lnTo>
                  <a:pt x="478" y="548"/>
                </a:lnTo>
                <a:lnTo>
                  <a:pt x="492" y="548"/>
                </a:lnTo>
                <a:lnTo>
                  <a:pt x="506" y="548"/>
                </a:lnTo>
                <a:lnTo>
                  <a:pt x="506" y="534"/>
                </a:lnTo>
                <a:lnTo>
                  <a:pt x="520" y="520"/>
                </a:lnTo>
                <a:lnTo>
                  <a:pt x="534" y="506"/>
                </a:lnTo>
                <a:lnTo>
                  <a:pt x="534" y="492"/>
                </a:lnTo>
                <a:lnTo>
                  <a:pt x="534" y="478"/>
                </a:lnTo>
                <a:lnTo>
                  <a:pt x="534" y="492"/>
                </a:lnTo>
                <a:lnTo>
                  <a:pt x="534" y="534"/>
                </a:lnTo>
                <a:lnTo>
                  <a:pt x="549" y="520"/>
                </a:lnTo>
                <a:lnTo>
                  <a:pt x="549" y="506"/>
                </a:lnTo>
                <a:lnTo>
                  <a:pt x="563" y="492"/>
                </a:lnTo>
                <a:lnTo>
                  <a:pt x="563" y="478"/>
                </a:lnTo>
                <a:lnTo>
                  <a:pt x="563" y="464"/>
                </a:lnTo>
                <a:lnTo>
                  <a:pt x="577" y="450"/>
                </a:lnTo>
                <a:lnTo>
                  <a:pt x="577" y="436"/>
                </a:lnTo>
                <a:lnTo>
                  <a:pt x="605" y="436"/>
                </a:lnTo>
                <a:lnTo>
                  <a:pt x="591" y="422"/>
                </a:lnTo>
                <a:lnTo>
                  <a:pt x="703" y="450"/>
                </a:lnTo>
                <a:lnTo>
                  <a:pt x="689" y="436"/>
                </a:lnTo>
                <a:lnTo>
                  <a:pt x="760" y="450"/>
                </a:lnTo>
                <a:lnTo>
                  <a:pt x="816" y="450"/>
                </a:lnTo>
                <a:lnTo>
                  <a:pt x="774" y="436"/>
                </a:lnTo>
                <a:lnTo>
                  <a:pt x="858" y="436"/>
                </a:lnTo>
                <a:lnTo>
                  <a:pt x="872" y="436"/>
                </a:lnTo>
                <a:lnTo>
                  <a:pt x="900" y="436"/>
                </a:lnTo>
                <a:lnTo>
                  <a:pt x="914" y="436"/>
                </a:lnTo>
                <a:lnTo>
                  <a:pt x="872" y="394"/>
                </a:lnTo>
                <a:lnTo>
                  <a:pt x="886" y="380"/>
                </a:lnTo>
                <a:lnTo>
                  <a:pt x="900" y="380"/>
                </a:lnTo>
                <a:lnTo>
                  <a:pt x="900" y="366"/>
                </a:lnTo>
                <a:lnTo>
                  <a:pt x="900" y="352"/>
                </a:lnTo>
                <a:lnTo>
                  <a:pt x="886" y="337"/>
                </a:lnTo>
                <a:lnTo>
                  <a:pt x="872" y="323"/>
                </a:lnTo>
                <a:lnTo>
                  <a:pt x="872" y="309"/>
                </a:lnTo>
                <a:lnTo>
                  <a:pt x="844" y="267"/>
                </a:lnTo>
                <a:lnTo>
                  <a:pt x="830" y="267"/>
                </a:lnTo>
                <a:lnTo>
                  <a:pt x="844" y="267"/>
                </a:lnTo>
                <a:lnTo>
                  <a:pt x="844" y="253"/>
                </a:lnTo>
                <a:lnTo>
                  <a:pt x="858" y="267"/>
                </a:lnTo>
                <a:lnTo>
                  <a:pt x="872" y="267"/>
                </a:lnTo>
                <a:lnTo>
                  <a:pt x="872" y="253"/>
                </a:lnTo>
                <a:lnTo>
                  <a:pt x="858" y="253"/>
                </a:lnTo>
                <a:lnTo>
                  <a:pt x="858" y="239"/>
                </a:lnTo>
                <a:lnTo>
                  <a:pt x="844" y="239"/>
                </a:lnTo>
                <a:lnTo>
                  <a:pt x="830" y="225"/>
                </a:lnTo>
                <a:lnTo>
                  <a:pt x="816" y="225"/>
                </a:lnTo>
                <a:lnTo>
                  <a:pt x="816" y="211"/>
                </a:lnTo>
                <a:lnTo>
                  <a:pt x="816" y="197"/>
                </a:lnTo>
                <a:lnTo>
                  <a:pt x="816" y="183"/>
                </a:lnTo>
                <a:lnTo>
                  <a:pt x="802" y="183"/>
                </a:lnTo>
                <a:lnTo>
                  <a:pt x="788" y="183"/>
                </a:lnTo>
                <a:lnTo>
                  <a:pt x="774" y="183"/>
                </a:lnTo>
                <a:lnTo>
                  <a:pt x="760" y="183"/>
                </a:lnTo>
                <a:lnTo>
                  <a:pt x="760" y="169"/>
                </a:lnTo>
                <a:lnTo>
                  <a:pt x="760" y="155"/>
                </a:lnTo>
                <a:lnTo>
                  <a:pt x="745" y="155"/>
                </a:lnTo>
                <a:lnTo>
                  <a:pt x="745" y="141"/>
                </a:lnTo>
                <a:lnTo>
                  <a:pt x="731" y="141"/>
                </a:lnTo>
                <a:lnTo>
                  <a:pt x="717" y="155"/>
                </a:lnTo>
                <a:lnTo>
                  <a:pt x="703" y="155"/>
                </a:lnTo>
                <a:lnTo>
                  <a:pt x="703" y="169"/>
                </a:lnTo>
                <a:lnTo>
                  <a:pt x="689" y="169"/>
                </a:lnTo>
                <a:lnTo>
                  <a:pt x="675" y="169"/>
                </a:lnTo>
                <a:lnTo>
                  <a:pt x="689" y="155"/>
                </a:lnTo>
                <a:lnTo>
                  <a:pt x="703" y="141"/>
                </a:lnTo>
                <a:lnTo>
                  <a:pt x="703" y="127"/>
                </a:lnTo>
                <a:lnTo>
                  <a:pt x="703" y="112"/>
                </a:lnTo>
                <a:lnTo>
                  <a:pt x="647" y="112"/>
                </a:lnTo>
                <a:lnTo>
                  <a:pt x="605" y="127"/>
                </a:lnTo>
                <a:lnTo>
                  <a:pt x="591" y="141"/>
                </a:lnTo>
                <a:lnTo>
                  <a:pt x="577" y="155"/>
                </a:lnTo>
                <a:lnTo>
                  <a:pt x="591" y="127"/>
                </a:lnTo>
                <a:lnTo>
                  <a:pt x="591" y="98"/>
                </a:lnTo>
                <a:lnTo>
                  <a:pt x="577" y="112"/>
                </a:lnTo>
                <a:lnTo>
                  <a:pt x="563" y="112"/>
                </a:lnTo>
                <a:lnTo>
                  <a:pt x="534" y="112"/>
                </a:lnTo>
                <a:lnTo>
                  <a:pt x="520" y="112"/>
                </a:lnTo>
                <a:lnTo>
                  <a:pt x="506" y="127"/>
                </a:lnTo>
                <a:lnTo>
                  <a:pt x="478" y="141"/>
                </a:lnTo>
                <a:lnTo>
                  <a:pt x="478" y="127"/>
                </a:lnTo>
                <a:lnTo>
                  <a:pt x="478" y="112"/>
                </a:lnTo>
                <a:lnTo>
                  <a:pt x="464" y="98"/>
                </a:lnTo>
                <a:lnTo>
                  <a:pt x="464" y="84"/>
                </a:lnTo>
                <a:lnTo>
                  <a:pt x="450" y="70"/>
                </a:lnTo>
                <a:lnTo>
                  <a:pt x="450" y="56"/>
                </a:lnTo>
                <a:lnTo>
                  <a:pt x="436" y="56"/>
                </a:lnTo>
                <a:lnTo>
                  <a:pt x="422" y="42"/>
                </a:lnTo>
                <a:lnTo>
                  <a:pt x="422" y="28"/>
                </a:lnTo>
                <a:lnTo>
                  <a:pt x="408" y="28"/>
                </a:lnTo>
                <a:lnTo>
                  <a:pt x="394" y="28"/>
                </a:lnTo>
                <a:lnTo>
                  <a:pt x="380" y="28"/>
                </a:lnTo>
                <a:close/>
              </a:path>
            </a:pathLst>
          </a:custGeom>
          <a:solidFill>
            <a:srgbClr val="00CC00"/>
          </a:solidFill>
          <a:ln w="12700" cmpd="sng">
            <a:solidFill>
              <a:srgbClr val="009900"/>
            </a:solidFill>
            <a:round/>
            <a:headEnd/>
            <a:tailEnd/>
          </a:ln>
        </p:spPr>
        <p:txBody>
          <a:bodyPr/>
          <a:lstStyle/>
          <a:p>
            <a:endParaRPr lang="en-US"/>
          </a:p>
        </p:txBody>
      </p:sp>
      <p:sp>
        <p:nvSpPr>
          <p:cNvPr id="56348" name="Freeform 28"/>
          <p:cNvSpPr>
            <a:spLocks/>
          </p:cNvSpPr>
          <p:nvPr/>
        </p:nvSpPr>
        <p:spPr bwMode="auto">
          <a:xfrm>
            <a:off x="7704139" y="3536950"/>
            <a:ext cx="765175" cy="642938"/>
          </a:xfrm>
          <a:custGeom>
            <a:avLst/>
            <a:gdLst>
              <a:gd name="T0" fmla="*/ 2147483646 w 900"/>
              <a:gd name="T1" fmla="*/ 2147483646 h 618"/>
              <a:gd name="T2" fmla="*/ 2147483646 w 900"/>
              <a:gd name="T3" fmla="*/ 2147483646 h 618"/>
              <a:gd name="T4" fmla="*/ 2147483646 w 900"/>
              <a:gd name="T5" fmla="*/ 2147483646 h 618"/>
              <a:gd name="T6" fmla="*/ 2147483646 w 900"/>
              <a:gd name="T7" fmla="*/ 2147483646 h 618"/>
              <a:gd name="T8" fmla="*/ 2147483646 w 900"/>
              <a:gd name="T9" fmla="*/ 0 h 618"/>
              <a:gd name="T10" fmla="*/ 2147483646 w 900"/>
              <a:gd name="T11" fmla="*/ 2147483646 h 618"/>
              <a:gd name="T12" fmla="*/ 2147483646 w 900"/>
              <a:gd name="T13" fmla="*/ 2147483646 h 618"/>
              <a:gd name="T14" fmla="*/ 2147483646 w 900"/>
              <a:gd name="T15" fmla="*/ 2147483646 h 618"/>
              <a:gd name="T16" fmla="*/ 2147483646 w 900"/>
              <a:gd name="T17" fmla="*/ 2147483646 h 618"/>
              <a:gd name="T18" fmla="*/ 2147483646 w 900"/>
              <a:gd name="T19" fmla="*/ 2147483646 h 618"/>
              <a:gd name="T20" fmla="*/ 2147483646 w 900"/>
              <a:gd name="T21" fmla="*/ 2147483646 h 618"/>
              <a:gd name="T22" fmla="*/ 2147483646 w 900"/>
              <a:gd name="T23" fmla="*/ 2147483646 h 618"/>
              <a:gd name="T24" fmla="*/ 2147483646 w 900"/>
              <a:gd name="T25" fmla="*/ 2147483646 h 618"/>
              <a:gd name="T26" fmla="*/ 2147483646 w 900"/>
              <a:gd name="T27" fmla="*/ 2147483646 h 618"/>
              <a:gd name="T28" fmla="*/ 2147483646 w 900"/>
              <a:gd name="T29" fmla="*/ 2147483646 h 618"/>
              <a:gd name="T30" fmla="*/ 2147483646 w 900"/>
              <a:gd name="T31" fmla="*/ 2147483646 h 618"/>
              <a:gd name="T32" fmla="*/ 2147483646 w 900"/>
              <a:gd name="T33" fmla="*/ 2147483646 h 618"/>
              <a:gd name="T34" fmla="*/ 2147483646 w 900"/>
              <a:gd name="T35" fmla="*/ 2147483646 h 618"/>
              <a:gd name="T36" fmla="*/ 2147483646 w 900"/>
              <a:gd name="T37" fmla="*/ 2147483646 h 618"/>
              <a:gd name="T38" fmla="*/ 2147483646 w 900"/>
              <a:gd name="T39" fmla="*/ 2147483646 h 618"/>
              <a:gd name="T40" fmla="*/ 2147483646 w 900"/>
              <a:gd name="T41" fmla="*/ 2147483646 h 618"/>
              <a:gd name="T42" fmla="*/ 2147483646 w 900"/>
              <a:gd name="T43" fmla="*/ 2147483646 h 618"/>
              <a:gd name="T44" fmla="*/ 2147483646 w 900"/>
              <a:gd name="T45" fmla="*/ 2147483646 h 618"/>
              <a:gd name="T46" fmla="*/ 2147483646 w 900"/>
              <a:gd name="T47" fmla="*/ 2147483646 h 618"/>
              <a:gd name="T48" fmla="*/ 2147483646 w 900"/>
              <a:gd name="T49" fmla="*/ 2147483646 h 618"/>
              <a:gd name="T50" fmla="*/ 2147483646 w 900"/>
              <a:gd name="T51" fmla="*/ 2147483646 h 618"/>
              <a:gd name="T52" fmla="*/ 2147483646 w 900"/>
              <a:gd name="T53" fmla="*/ 2147483646 h 618"/>
              <a:gd name="T54" fmla="*/ 2147483646 w 900"/>
              <a:gd name="T55" fmla="*/ 2147483646 h 618"/>
              <a:gd name="T56" fmla="*/ 2147483646 w 900"/>
              <a:gd name="T57" fmla="*/ 2147483646 h 618"/>
              <a:gd name="T58" fmla="*/ 2147483646 w 900"/>
              <a:gd name="T59" fmla="*/ 2147483646 h 618"/>
              <a:gd name="T60" fmla="*/ 2147483646 w 900"/>
              <a:gd name="T61" fmla="*/ 2147483646 h 618"/>
              <a:gd name="T62" fmla="*/ 2147483646 w 900"/>
              <a:gd name="T63" fmla="*/ 2147483646 h 618"/>
              <a:gd name="T64" fmla="*/ 2147483646 w 900"/>
              <a:gd name="T65" fmla="*/ 2147483646 h 618"/>
              <a:gd name="T66" fmla="*/ 2147483646 w 900"/>
              <a:gd name="T67" fmla="*/ 2147483646 h 618"/>
              <a:gd name="T68" fmla="*/ 2147483646 w 900"/>
              <a:gd name="T69" fmla="*/ 2147483646 h 618"/>
              <a:gd name="T70" fmla="*/ 2147483646 w 900"/>
              <a:gd name="T71" fmla="*/ 2147483646 h 618"/>
              <a:gd name="T72" fmla="*/ 2147483646 w 900"/>
              <a:gd name="T73" fmla="*/ 2147483646 h 618"/>
              <a:gd name="T74" fmla="*/ 0 w 900"/>
              <a:gd name="T75" fmla="*/ 2147483646 h 618"/>
              <a:gd name="T76" fmla="*/ 2147483646 w 900"/>
              <a:gd name="T77" fmla="*/ 2147483646 h 618"/>
              <a:gd name="T78" fmla="*/ 2147483646 w 900"/>
              <a:gd name="T79" fmla="*/ 2147483646 h 618"/>
              <a:gd name="T80" fmla="*/ 2147483646 w 900"/>
              <a:gd name="T81" fmla="*/ 2147483646 h 618"/>
              <a:gd name="T82" fmla="*/ 2147483646 w 900"/>
              <a:gd name="T83" fmla="*/ 2147483646 h 618"/>
              <a:gd name="T84" fmla="*/ 2147483646 w 900"/>
              <a:gd name="T85" fmla="*/ 2147483646 h 618"/>
              <a:gd name="T86" fmla="*/ 2147483646 w 900"/>
              <a:gd name="T87" fmla="*/ 2147483646 h 618"/>
              <a:gd name="T88" fmla="*/ 2147483646 w 900"/>
              <a:gd name="T89" fmla="*/ 2147483646 h 618"/>
              <a:gd name="T90" fmla="*/ 2147483646 w 900"/>
              <a:gd name="T91" fmla="*/ 2147483646 h 618"/>
              <a:gd name="T92" fmla="*/ 2147483646 w 900"/>
              <a:gd name="T93" fmla="*/ 2147483646 h 618"/>
              <a:gd name="T94" fmla="*/ 2147483646 w 900"/>
              <a:gd name="T95" fmla="*/ 2147483646 h 618"/>
              <a:gd name="T96" fmla="*/ 2147483646 w 900"/>
              <a:gd name="T97" fmla="*/ 2147483646 h 618"/>
              <a:gd name="T98" fmla="*/ 2147483646 w 900"/>
              <a:gd name="T99" fmla="*/ 2147483646 h 618"/>
              <a:gd name="T100" fmla="*/ 2147483646 w 900"/>
              <a:gd name="T101" fmla="*/ 2147483646 h 618"/>
              <a:gd name="T102" fmla="*/ 2147483646 w 900"/>
              <a:gd name="T103" fmla="*/ 2147483646 h 618"/>
              <a:gd name="T104" fmla="*/ 2147483646 w 900"/>
              <a:gd name="T105" fmla="*/ 2147483646 h 618"/>
              <a:gd name="T106" fmla="*/ 2147483646 w 900"/>
              <a:gd name="T107" fmla="*/ 2147483646 h 618"/>
              <a:gd name="T108" fmla="*/ 2147483646 w 900"/>
              <a:gd name="T109" fmla="*/ 2147483646 h 618"/>
              <a:gd name="T110" fmla="*/ 2147483646 w 900"/>
              <a:gd name="T111" fmla="*/ 2147483646 h 618"/>
              <a:gd name="T112" fmla="*/ 2147483646 w 900"/>
              <a:gd name="T113" fmla="*/ 2147483646 h 618"/>
              <a:gd name="T114" fmla="*/ 2147483646 w 900"/>
              <a:gd name="T115" fmla="*/ 2147483646 h 618"/>
              <a:gd name="T116" fmla="*/ 2147483646 w 900"/>
              <a:gd name="T117" fmla="*/ 2147483646 h 618"/>
              <a:gd name="T118" fmla="*/ 2147483646 w 900"/>
              <a:gd name="T119" fmla="*/ 2147483646 h 618"/>
              <a:gd name="T120" fmla="*/ 2147483646 w 900"/>
              <a:gd name="T121" fmla="*/ 2147483646 h 618"/>
              <a:gd name="T122" fmla="*/ 2147483646 w 900"/>
              <a:gd name="T123" fmla="*/ 2147483646 h 6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00"/>
              <a:gd name="T187" fmla="*/ 0 h 618"/>
              <a:gd name="T188" fmla="*/ 900 w 900"/>
              <a:gd name="T189" fmla="*/ 618 h 61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00" h="618">
                <a:moveTo>
                  <a:pt x="534" y="28"/>
                </a:moveTo>
                <a:lnTo>
                  <a:pt x="534" y="28"/>
                </a:lnTo>
                <a:lnTo>
                  <a:pt x="548" y="28"/>
                </a:lnTo>
                <a:lnTo>
                  <a:pt x="562" y="28"/>
                </a:lnTo>
                <a:lnTo>
                  <a:pt x="576" y="28"/>
                </a:lnTo>
                <a:lnTo>
                  <a:pt x="591" y="28"/>
                </a:lnTo>
                <a:lnTo>
                  <a:pt x="605" y="14"/>
                </a:lnTo>
                <a:lnTo>
                  <a:pt x="619" y="14"/>
                </a:lnTo>
                <a:lnTo>
                  <a:pt x="633" y="14"/>
                </a:lnTo>
                <a:lnTo>
                  <a:pt x="647" y="14"/>
                </a:lnTo>
                <a:lnTo>
                  <a:pt x="661" y="28"/>
                </a:lnTo>
                <a:lnTo>
                  <a:pt x="773" y="0"/>
                </a:lnTo>
                <a:lnTo>
                  <a:pt x="787" y="0"/>
                </a:lnTo>
                <a:lnTo>
                  <a:pt x="816" y="0"/>
                </a:lnTo>
                <a:lnTo>
                  <a:pt x="787" y="28"/>
                </a:lnTo>
                <a:lnTo>
                  <a:pt x="844" y="28"/>
                </a:lnTo>
                <a:lnTo>
                  <a:pt x="801" y="56"/>
                </a:lnTo>
                <a:lnTo>
                  <a:pt x="773" y="70"/>
                </a:lnTo>
                <a:lnTo>
                  <a:pt x="787" y="84"/>
                </a:lnTo>
                <a:lnTo>
                  <a:pt x="801" y="84"/>
                </a:lnTo>
                <a:lnTo>
                  <a:pt x="816" y="84"/>
                </a:lnTo>
                <a:lnTo>
                  <a:pt x="830" y="84"/>
                </a:lnTo>
                <a:lnTo>
                  <a:pt x="844" y="98"/>
                </a:lnTo>
                <a:lnTo>
                  <a:pt x="844" y="112"/>
                </a:lnTo>
                <a:lnTo>
                  <a:pt x="858" y="112"/>
                </a:lnTo>
                <a:lnTo>
                  <a:pt x="872" y="126"/>
                </a:lnTo>
                <a:lnTo>
                  <a:pt x="872" y="140"/>
                </a:lnTo>
                <a:lnTo>
                  <a:pt x="886" y="140"/>
                </a:lnTo>
                <a:lnTo>
                  <a:pt x="886" y="154"/>
                </a:lnTo>
                <a:lnTo>
                  <a:pt x="886" y="168"/>
                </a:lnTo>
                <a:lnTo>
                  <a:pt x="900" y="182"/>
                </a:lnTo>
                <a:lnTo>
                  <a:pt x="872" y="182"/>
                </a:lnTo>
                <a:lnTo>
                  <a:pt x="886" y="196"/>
                </a:lnTo>
                <a:lnTo>
                  <a:pt x="886" y="211"/>
                </a:lnTo>
                <a:lnTo>
                  <a:pt x="886" y="225"/>
                </a:lnTo>
                <a:lnTo>
                  <a:pt x="886" y="239"/>
                </a:lnTo>
                <a:lnTo>
                  <a:pt x="886" y="253"/>
                </a:lnTo>
                <a:lnTo>
                  <a:pt x="900" y="281"/>
                </a:lnTo>
                <a:lnTo>
                  <a:pt x="830" y="309"/>
                </a:lnTo>
                <a:lnTo>
                  <a:pt x="816" y="309"/>
                </a:lnTo>
                <a:lnTo>
                  <a:pt x="801" y="309"/>
                </a:lnTo>
                <a:lnTo>
                  <a:pt x="787" y="309"/>
                </a:lnTo>
                <a:lnTo>
                  <a:pt x="773" y="309"/>
                </a:lnTo>
                <a:lnTo>
                  <a:pt x="801" y="337"/>
                </a:lnTo>
                <a:lnTo>
                  <a:pt x="773" y="337"/>
                </a:lnTo>
                <a:lnTo>
                  <a:pt x="759" y="337"/>
                </a:lnTo>
                <a:lnTo>
                  <a:pt x="731" y="337"/>
                </a:lnTo>
                <a:lnTo>
                  <a:pt x="703" y="337"/>
                </a:lnTo>
                <a:lnTo>
                  <a:pt x="717" y="351"/>
                </a:lnTo>
                <a:lnTo>
                  <a:pt x="717" y="365"/>
                </a:lnTo>
                <a:lnTo>
                  <a:pt x="717" y="379"/>
                </a:lnTo>
                <a:lnTo>
                  <a:pt x="717" y="393"/>
                </a:lnTo>
                <a:lnTo>
                  <a:pt x="717" y="407"/>
                </a:lnTo>
                <a:lnTo>
                  <a:pt x="717" y="436"/>
                </a:lnTo>
                <a:lnTo>
                  <a:pt x="717" y="450"/>
                </a:lnTo>
                <a:lnTo>
                  <a:pt x="703" y="464"/>
                </a:lnTo>
                <a:lnTo>
                  <a:pt x="689" y="492"/>
                </a:lnTo>
                <a:lnTo>
                  <a:pt x="689" y="506"/>
                </a:lnTo>
                <a:lnTo>
                  <a:pt x="661" y="534"/>
                </a:lnTo>
                <a:lnTo>
                  <a:pt x="661" y="478"/>
                </a:lnTo>
                <a:lnTo>
                  <a:pt x="661" y="520"/>
                </a:lnTo>
                <a:lnTo>
                  <a:pt x="647" y="548"/>
                </a:lnTo>
                <a:lnTo>
                  <a:pt x="647" y="562"/>
                </a:lnTo>
                <a:lnTo>
                  <a:pt x="647" y="576"/>
                </a:lnTo>
                <a:lnTo>
                  <a:pt x="647" y="590"/>
                </a:lnTo>
                <a:lnTo>
                  <a:pt x="633" y="618"/>
                </a:lnTo>
                <a:lnTo>
                  <a:pt x="619" y="618"/>
                </a:lnTo>
                <a:lnTo>
                  <a:pt x="605" y="604"/>
                </a:lnTo>
                <a:lnTo>
                  <a:pt x="591" y="590"/>
                </a:lnTo>
                <a:lnTo>
                  <a:pt x="562" y="590"/>
                </a:lnTo>
                <a:lnTo>
                  <a:pt x="548" y="590"/>
                </a:lnTo>
                <a:lnTo>
                  <a:pt x="534" y="590"/>
                </a:lnTo>
                <a:lnTo>
                  <a:pt x="520" y="590"/>
                </a:lnTo>
                <a:lnTo>
                  <a:pt x="506" y="576"/>
                </a:lnTo>
                <a:lnTo>
                  <a:pt x="492" y="576"/>
                </a:lnTo>
                <a:lnTo>
                  <a:pt x="478" y="576"/>
                </a:lnTo>
                <a:lnTo>
                  <a:pt x="478" y="562"/>
                </a:lnTo>
                <a:lnTo>
                  <a:pt x="478" y="548"/>
                </a:lnTo>
                <a:lnTo>
                  <a:pt x="464" y="548"/>
                </a:lnTo>
                <a:lnTo>
                  <a:pt x="464" y="534"/>
                </a:lnTo>
                <a:lnTo>
                  <a:pt x="450" y="548"/>
                </a:lnTo>
                <a:lnTo>
                  <a:pt x="436" y="548"/>
                </a:lnTo>
                <a:lnTo>
                  <a:pt x="436" y="562"/>
                </a:lnTo>
                <a:lnTo>
                  <a:pt x="422" y="562"/>
                </a:lnTo>
                <a:lnTo>
                  <a:pt x="422" y="548"/>
                </a:lnTo>
                <a:lnTo>
                  <a:pt x="408" y="548"/>
                </a:lnTo>
                <a:lnTo>
                  <a:pt x="394" y="534"/>
                </a:lnTo>
                <a:lnTo>
                  <a:pt x="394" y="520"/>
                </a:lnTo>
                <a:lnTo>
                  <a:pt x="380" y="520"/>
                </a:lnTo>
                <a:lnTo>
                  <a:pt x="366" y="506"/>
                </a:lnTo>
                <a:lnTo>
                  <a:pt x="366" y="478"/>
                </a:lnTo>
                <a:lnTo>
                  <a:pt x="366" y="492"/>
                </a:lnTo>
                <a:lnTo>
                  <a:pt x="366" y="506"/>
                </a:lnTo>
                <a:lnTo>
                  <a:pt x="366" y="534"/>
                </a:lnTo>
                <a:lnTo>
                  <a:pt x="366" y="520"/>
                </a:lnTo>
                <a:lnTo>
                  <a:pt x="351" y="506"/>
                </a:lnTo>
                <a:lnTo>
                  <a:pt x="351" y="492"/>
                </a:lnTo>
                <a:lnTo>
                  <a:pt x="351" y="478"/>
                </a:lnTo>
                <a:lnTo>
                  <a:pt x="337" y="464"/>
                </a:lnTo>
                <a:lnTo>
                  <a:pt x="337" y="450"/>
                </a:lnTo>
                <a:lnTo>
                  <a:pt x="309" y="450"/>
                </a:lnTo>
                <a:lnTo>
                  <a:pt x="323" y="421"/>
                </a:lnTo>
                <a:lnTo>
                  <a:pt x="197" y="464"/>
                </a:lnTo>
                <a:lnTo>
                  <a:pt x="225" y="436"/>
                </a:lnTo>
                <a:lnTo>
                  <a:pt x="155" y="464"/>
                </a:lnTo>
                <a:lnTo>
                  <a:pt x="98" y="464"/>
                </a:lnTo>
                <a:lnTo>
                  <a:pt x="126" y="436"/>
                </a:lnTo>
                <a:lnTo>
                  <a:pt x="56" y="436"/>
                </a:lnTo>
                <a:lnTo>
                  <a:pt x="28" y="436"/>
                </a:lnTo>
                <a:lnTo>
                  <a:pt x="14" y="436"/>
                </a:lnTo>
                <a:lnTo>
                  <a:pt x="0" y="436"/>
                </a:lnTo>
                <a:lnTo>
                  <a:pt x="28" y="407"/>
                </a:lnTo>
                <a:lnTo>
                  <a:pt x="28" y="393"/>
                </a:lnTo>
                <a:lnTo>
                  <a:pt x="14" y="393"/>
                </a:lnTo>
                <a:lnTo>
                  <a:pt x="14" y="379"/>
                </a:lnTo>
                <a:lnTo>
                  <a:pt x="14" y="365"/>
                </a:lnTo>
                <a:lnTo>
                  <a:pt x="14" y="351"/>
                </a:lnTo>
                <a:lnTo>
                  <a:pt x="28" y="351"/>
                </a:lnTo>
                <a:lnTo>
                  <a:pt x="28" y="337"/>
                </a:lnTo>
                <a:lnTo>
                  <a:pt x="42" y="309"/>
                </a:lnTo>
                <a:lnTo>
                  <a:pt x="56" y="281"/>
                </a:lnTo>
                <a:lnTo>
                  <a:pt x="70" y="267"/>
                </a:lnTo>
                <a:lnTo>
                  <a:pt x="56" y="267"/>
                </a:lnTo>
                <a:lnTo>
                  <a:pt x="42" y="267"/>
                </a:lnTo>
                <a:lnTo>
                  <a:pt x="42" y="253"/>
                </a:lnTo>
                <a:lnTo>
                  <a:pt x="56" y="253"/>
                </a:lnTo>
                <a:lnTo>
                  <a:pt x="84" y="239"/>
                </a:lnTo>
                <a:lnTo>
                  <a:pt x="84" y="225"/>
                </a:lnTo>
                <a:lnTo>
                  <a:pt x="84" y="211"/>
                </a:lnTo>
                <a:lnTo>
                  <a:pt x="84" y="196"/>
                </a:lnTo>
                <a:lnTo>
                  <a:pt x="98" y="196"/>
                </a:lnTo>
                <a:lnTo>
                  <a:pt x="112" y="196"/>
                </a:lnTo>
                <a:lnTo>
                  <a:pt x="126" y="196"/>
                </a:lnTo>
                <a:lnTo>
                  <a:pt x="140" y="196"/>
                </a:lnTo>
                <a:lnTo>
                  <a:pt x="155" y="196"/>
                </a:lnTo>
                <a:lnTo>
                  <a:pt x="140" y="168"/>
                </a:lnTo>
                <a:lnTo>
                  <a:pt x="140" y="154"/>
                </a:lnTo>
                <a:lnTo>
                  <a:pt x="155" y="154"/>
                </a:lnTo>
                <a:lnTo>
                  <a:pt x="169" y="154"/>
                </a:lnTo>
                <a:lnTo>
                  <a:pt x="169" y="140"/>
                </a:lnTo>
                <a:lnTo>
                  <a:pt x="183" y="154"/>
                </a:lnTo>
                <a:lnTo>
                  <a:pt x="197" y="154"/>
                </a:lnTo>
                <a:lnTo>
                  <a:pt x="211" y="168"/>
                </a:lnTo>
                <a:lnTo>
                  <a:pt x="225" y="168"/>
                </a:lnTo>
                <a:lnTo>
                  <a:pt x="239" y="168"/>
                </a:lnTo>
                <a:lnTo>
                  <a:pt x="225" y="154"/>
                </a:lnTo>
                <a:lnTo>
                  <a:pt x="211" y="140"/>
                </a:lnTo>
                <a:lnTo>
                  <a:pt x="197" y="140"/>
                </a:lnTo>
                <a:lnTo>
                  <a:pt x="197" y="126"/>
                </a:lnTo>
                <a:lnTo>
                  <a:pt x="253" y="126"/>
                </a:lnTo>
                <a:lnTo>
                  <a:pt x="309" y="140"/>
                </a:lnTo>
                <a:lnTo>
                  <a:pt x="337" y="154"/>
                </a:lnTo>
                <a:lnTo>
                  <a:pt x="323" y="140"/>
                </a:lnTo>
                <a:lnTo>
                  <a:pt x="309" y="112"/>
                </a:lnTo>
                <a:lnTo>
                  <a:pt x="337" y="112"/>
                </a:lnTo>
                <a:lnTo>
                  <a:pt x="351" y="112"/>
                </a:lnTo>
                <a:lnTo>
                  <a:pt x="366" y="112"/>
                </a:lnTo>
                <a:lnTo>
                  <a:pt x="366" y="126"/>
                </a:lnTo>
                <a:lnTo>
                  <a:pt x="380" y="126"/>
                </a:lnTo>
                <a:lnTo>
                  <a:pt x="394" y="126"/>
                </a:lnTo>
                <a:lnTo>
                  <a:pt x="408" y="140"/>
                </a:lnTo>
                <a:lnTo>
                  <a:pt x="436" y="140"/>
                </a:lnTo>
                <a:lnTo>
                  <a:pt x="436" y="126"/>
                </a:lnTo>
                <a:lnTo>
                  <a:pt x="436" y="112"/>
                </a:lnTo>
                <a:lnTo>
                  <a:pt x="436" y="98"/>
                </a:lnTo>
                <a:lnTo>
                  <a:pt x="450" y="98"/>
                </a:lnTo>
                <a:lnTo>
                  <a:pt x="450" y="84"/>
                </a:lnTo>
                <a:lnTo>
                  <a:pt x="464" y="84"/>
                </a:lnTo>
                <a:lnTo>
                  <a:pt x="464" y="70"/>
                </a:lnTo>
                <a:lnTo>
                  <a:pt x="478" y="56"/>
                </a:lnTo>
                <a:lnTo>
                  <a:pt x="478" y="42"/>
                </a:lnTo>
                <a:lnTo>
                  <a:pt x="492" y="42"/>
                </a:lnTo>
                <a:lnTo>
                  <a:pt x="492" y="28"/>
                </a:lnTo>
                <a:lnTo>
                  <a:pt x="506" y="28"/>
                </a:lnTo>
                <a:lnTo>
                  <a:pt x="520" y="28"/>
                </a:lnTo>
                <a:lnTo>
                  <a:pt x="534" y="28"/>
                </a:lnTo>
                <a:close/>
              </a:path>
            </a:pathLst>
          </a:custGeom>
          <a:solidFill>
            <a:srgbClr val="00CC00"/>
          </a:solidFill>
          <a:ln w="12700" cmpd="sng">
            <a:solidFill>
              <a:srgbClr val="009900"/>
            </a:solidFill>
            <a:round/>
            <a:headEnd/>
            <a:tailEnd/>
          </a:ln>
        </p:spPr>
        <p:txBody>
          <a:bodyPr/>
          <a:lstStyle/>
          <a:p>
            <a:endParaRPr lang="en-US"/>
          </a:p>
        </p:txBody>
      </p:sp>
      <p:sp>
        <p:nvSpPr>
          <p:cNvPr id="56349" name="Freeform 29"/>
          <p:cNvSpPr>
            <a:spLocks/>
          </p:cNvSpPr>
          <p:nvPr/>
        </p:nvSpPr>
        <p:spPr bwMode="auto">
          <a:xfrm>
            <a:off x="7764463" y="4775201"/>
            <a:ext cx="652462" cy="492125"/>
          </a:xfrm>
          <a:custGeom>
            <a:avLst/>
            <a:gdLst>
              <a:gd name="T0" fmla="*/ 2147483646 w 900"/>
              <a:gd name="T1" fmla="*/ 2147483646 h 618"/>
              <a:gd name="T2" fmla="*/ 2147483646 w 900"/>
              <a:gd name="T3" fmla="*/ 2147483646 h 618"/>
              <a:gd name="T4" fmla="*/ 2147483646 w 900"/>
              <a:gd name="T5" fmla="*/ 2147483646 h 618"/>
              <a:gd name="T6" fmla="*/ 2147483646 w 900"/>
              <a:gd name="T7" fmla="*/ 2147483646 h 618"/>
              <a:gd name="T8" fmla="*/ 2147483646 w 900"/>
              <a:gd name="T9" fmla="*/ 0 h 618"/>
              <a:gd name="T10" fmla="*/ 2147483646 w 900"/>
              <a:gd name="T11" fmla="*/ 2147483646 h 618"/>
              <a:gd name="T12" fmla="*/ 2147483646 w 900"/>
              <a:gd name="T13" fmla="*/ 2147483646 h 618"/>
              <a:gd name="T14" fmla="*/ 2147483646 w 900"/>
              <a:gd name="T15" fmla="*/ 2147483646 h 618"/>
              <a:gd name="T16" fmla="*/ 2147483646 w 900"/>
              <a:gd name="T17" fmla="*/ 2147483646 h 618"/>
              <a:gd name="T18" fmla="*/ 2147483646 w 900"/>
              <a:gd name="T19" fmla="*/ 2147483646 h 618"/>
              <a:gd name="T20" fmla="*/ 2147483646 w 900"/>
              <a:gd name="T21" fmla="*/ 2147483646 h 618"/>
              <a:gd name="T22" fmla="*/ 2147483646 w 900"/>
              <a:gd name="T23" fmla="*/ 2147483646 h 618"/>
              <a:gd name="T24" fmla="*/ 2147483646 w 900"/>
              <a:gd name="T25" fmla="*/ 2147483646 h 618"/>
              <a:gd name="T26" fmla="*/ 2147483646 w 900"/>
              <a:gd name="T27" fmla="*/ 2147483646 h 618"/>
              <a:gd name="T28" fmla="*/ 2147483646 w 900"/>
              <a:gd name="T29" fmla="*/ 2147483646 h 618"/>
              <a:gd name="T30" fmla="*/ 2147483646 w 900"/>
              <a:gd name="T31" fmla="*/ 2147483646 h 618"/>
              <a:gd name="T32" fmla="*/ 2147483646 w 900"/>
              <a:gd name="T33" fmla="*/ 2147483646 h 618"/>
              <a:gd name="T34" fmla="*/ 2147483646 w 900"/>
              <a:gd name="T35" fmla="*/ 2147483646 h 618"/>
              <a:gd name="T36" fmla="*/ 2147483646 w 900"/>
              <a:gd name="T37" fmla="*/ 2147483646 h 618"/>
              <a:gd name="T38" fmla="*/ 2147483646 w 900"/>
              <a:gd name="T39" fmla="*/ 2147483646 h 618"/>
              <a:gd name="T40" fmla="*/ 2147483646 w 900"/>
              <a:gd name="T41" fmla="*/ 2147483646 h 618"/>
              <a:gd name="T42" fmla="*/ 2147483646 w 900"/>
              <a:gd name="T43" fmla="*/ 2147483646 h 618"/>
              <a:gd name="T44" fmla="*/ 2147483646 w 900"/>
              <a:gd name="T45" fmla="*/ 2147483646 h 618"/>
              <a:gd name="T46" fmla="*/ 2147483646 w 900"/>
              <a:gd name="T47" fmla="*/ 2147483646 h 618"/>
              <a:gd name="T48" fmla="*/ 2147483646 w 900"/>
              <a:gd name="T49" fmla="*/ 2147483646 h 618"/>
              <a:gd name="T50" fmla="*/ 2147483646 w 900"/>
              <a:gd name="T51" fmla="*/ 2147483646 h 618"/>
              <a:gd name="T52" fmla="*/ 2147483646 w 900"/>
              <a:gd name="T53" fmla="*/ 2147483646 h 618"/>
              <a:gd name="T54" fmla="*/ 2147483646 w 900"/>
              <a:gd name="T55" fmla="*/ 2147483646 h 618"/>
              <a:gd name="T56" fmla="*/ 2147483646 w 900"/>
              <a:gd name="T57" fmla="*/ 2147483646 h 618"/>
              <a:gd name="T58" fmla="*/ 2147483646 w 900"/>
              <a:gd name="T59" fmla="*/ 2147483646 h 618"/>
              <a:gd name="T60" fmla="*/ 2147483646 w 900"/>
              <a:gd name="T61" fmla="*/ 2147483646 h 618"/>
              <a:gd name="T62" fmla="*/ 2147483646 w 900"/>
              <a:gd name="T63" fmla="*/ 2147483646 h 618"/>
              <a:gd name="T64" fmla="*/ 2147483646 w 900"/>
              <a:gd name="T65" fmla="*/ 2147483646 h 618"/>
              <a:gd name="T66" fmla="*/ 2147483646 w 900"/>
              <a:gd name="T67" fmla="*/ 2147483646 h 618"/>
              <a:gd name="T68" fmla="*/ 2147483646 w 900"/>
              <a:gd name="T69" fmla="*/ 2147483646 h 618"/>
              <a:gd name="T70" fmla="*/ 2147483646 w 900"/>
              <a:gd name="T71" fmla="*/ 2147483646 h 618"/>
              <a:gd name="T72" fmla="*/ 2147483646 w 900"/>
              <a:gd name="T73" fmla="*/ 2147483646 h 618"/>
              <a:gd name="T74" fmla="*/ 0 w 900"/>
              <a:gd name="T75" fmla="*/ 2147483646 h 618"/>
              <a:gd name="T76" fmla="*/ 2147483646 w 900"/>
              <a:gd name="T77" fmla="*/ 2147483646 h 618"/>
              <a:gd name="T78" fmla="*/ 2147483646 w 900"/>
              <a:gd name="T79" fmla="*/ 2147483646 h 618"/>
              <a:gd name="T80" fmla="*/ 2147483646 w 900"/>
              <a:gd name="T81" fmla="*/ 2147483646 h 618"/>
              <a:gd name="T82" fmla="*/ 2147483646 w 900"/>
              <a:gd name="T83" fmla="*/ 2147483646 h 618"/>
              <a:gd name="T84" fmla="*/ 2147483646 w 900"/>
              <a:gd name="T85" fmla="*/ 2147483646 h 618"/>
              <a:gd name="T86" fmla="*/ 2147483646 w 900"/>
              <a:gd name="T87" fmla="*/ 2147483646 h 618"/>
              <a:gd name="T88" fmla="*/ 2147483646 w 900"/>
              <a:gd name="T89" fmla="*/ 2147483646 h 618"/>
              <a:gd name="T90" fmla="*/ 2147483646 w 900"/>
              <a:gd name="T91" fmla="*/ 2147483646 h 618"/>
              <a:gd name="T92" fmla="*/ 2147483646 w 900"/>
              <a:gd name="T93" fmla="*/ 2147483646 h 618"/>
              <a:gd name="T94" fmla="*/ 2147483646 w 900"/>
              <a:gd name="T95" fmla="*/ 2147483646 h 618"/>
              <a:gd name="T96" fmla="*/ 2147483646 w 900"/>
              <a:gd name="T97" fmla="*/ 2147483646 h 618"/>
              <a:gd name="T98" fmla="*/ 2147483646 w 900"/>
              <a:gd name="T99" fmla="*/ 2147483646 h 618"/>
              <a:gd name="T100" fmla="*/ 2147483646 w 900"/>
              <a:gd name="T101" fmla="*/ 2147483646 h 618"/>
              <a:gd name="T102" fmla="*/ 2147483646 w 900"/>
              <a:gd name="T103" fmla="*/ 2147483646 h 618"/>
              <a:gd name="T104" fmla="*/ 2147483646 w 900"/>
              <a:gd name="T105" fmla="*/ 2147483646 h 618"/>
              <a:gd name="T106" fmla="*/ 2147483646 w 900"/>
              <a:gd name="T107" fmla="*/ 2147483646 h 618"/>
              <a:gd name="T108" fmla="*/ 2147483646 w 900"/>
              <a:gd name="T109" fmla="*/ 2147483646 h 618"/>
              <a:gd name="T110" fmla="*/ 2147483646 w 900"/>
              <a:gd name="T111" fmla="*/ 2147483646 h 618"/>
              <a:gd name="T112" fmla="*/ 2147483646 w 900"/>
              <a:gd name="T113" fmla="*/ 2147483646 h 618"/>
              <a:gd name="T114" fmla="*/ 2147483646 w 900"/>
              <a:gd name="T115" fmla="*/ 2147483646 h 618"/>
              <a:gd name="T116" fmla="*/ 2147483646 w 900"/>
              <a:gd name="T117" fmla="*/ 2147483646 h 618"/>
              <a:gd name="T118" fmla="*/ 2147483646 w 900"/>
              <a:gd name="T119" fmla="*/ 2147483646 h 618"/>
              <a:gd name="T120" fmla="*/ 2147483646 w 900"/>
              <a:gd name="T121" fmla="*/ 2147483646 h 618"/>
              <a:gd name="T122" fmla="*/ 2147483646 w 900"/>
              <a:gd name="T123" fmla="*/ 2147483646 h 6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00"/>
              <a:gd name="T187" fmla="*/ 0 h 618"/>
              <a:gd name="T188" fmla="*/ 900 w 900"/>
              <a:gd name="T189" fmla="*/ 618 h 61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00" h="618">
                <a:moveTo>
                  <a:pt x="534" y="28"/>
                </a:moveTo>
                <a:lnTo>
                  <a:pt x="534" y="28"/>
                </a:lnTo>
                <a:lnTo>
                  <a:pt x="548" y="28"/>
                </a:lnTo>
                <a:lnTo>
                  <a:pt x="562" y="28"/>
                </a:lnTo>
                <a:lnTo>
                  <a:pt x="576" y="28"/>
                </a:lnTo>
                <a:lnTo>
                  <a:pt x="591" y="28"/>
                </a:lnTo>
                <a:lnTo>
                  <a:pt x="605" y="14"/>
                </a:lnTo>
                <a:lnTo>
                  <a:pt x="619" y="14"/>
                </a:lnTo>
                <a:lnTo>
                  <a:pt x="633" y="14"/>
                </a:lnTo>
                <a:lnTo>
                  <a:pt x="647" y="14"/>
                </a:lnTo>
                <a:lnTo>
                  <a:pt x="661" y="28"/>
                </a:lnTo>
                <a:lnTo>
                  <a:pt x="773" y="0"/>
                </a:lnTo>
                <a:lnTo>
                  <a:pt x="787" y="0"/>
                </a:lnTo>
                <a:lnTo>
                  <a:pt x="816" y="0"/>
                </a:lnTo>
                <a:lnTo>
                  <a:pt x="787" y="28"/>
                </a:lnTo>
                <a:lnTo>
                  <a:pt x="844" y="28"/>
                </a:lnTo>
                <a:lnTo>
                  <a:pt x="801" y="56"/>
                </a:lnTo>
                <a:lnTo>
                  <a:pt x="773" y="70"/>
                </a:lnTo>
                <a:lnTo>
                  <a:pt x="787" y="84"/>
                </a:lnTo>
                <a:lnTo>
                  <a:pt x="801" y="84"/>
                </a:lnTo>
                <a:lnTo>
                  <a:pt x="816" y="84"/>
                </a:lnTo>
                <a:lnTo>
                  <a:pt x="830" y="84"/>
                </a:lnTo>
                <a:lnTo>
                  <a:pt x="844" y="98"/>
                </a:lnTo>
                <a:lnTo>
                  <a:pt x="844" y="112"/>
                </a:lnTo>
                <a:lnTo>
                  <a:pt x="858" y="112"/>
                </a:lnTo>
                <a:lnTo>
                  <a:pt x="872" y="126"/>
                </a:lnTo>
                <a:lnTo>
                  <a:pt x="872" y="140"/>
                </a:lnTo>
                <a:lnTo>
                  <a:pt x="886" y="140"/>
                </a:lnTo>
                <a:lnTo>
                  <a:pt x="886" y="154"/>
                </a:lnTo>
                <a:lnTo>
                  <a:pt x="886" y="168"/>
                </a:lnTo>
                <a:lnTo>
                  <a:pt x="900" y="182"/>
                </a:lnTo>
                <a:lnTo>
                  <a:pt x="872" y="182"/>
                </a:lnTo>
                <a:lnTo>
                  <a:pt x="886" y="196"/>
                </a:lnTo>
                <a:lnTo>
                  <a:pt x="886" y="211"/>
                </a:lnTo>
                <a:lnTo>
                  <a:pt x="886" y="225"/>
                </a:lnTo>
                <a:lnTo>
                  <a:pt x="886" y="239"/>
                </a:lnTo>
                <a:lnTo>
                  <a:pt x="886" y="253"/>
                </a:lnTo>
                <a:lnTo>
                  <a:pt x="900" y="281"/>
                </a:lnTo>
                <a:lnTo>
                  <a:pt x="830" y="309"/>
                </a:lnTo>
                <a:lnTo>
                  <a:pt x="816" y="309"/>
                </a:lnTo>
                <a:lnTo>
                  <a:pt x="801" y="309"/>
                </a:lnTo>
                <a:lnTo>
                  <a:pt x="787" y="309"/>
                </a:lnTo>
                <a:lnTo>
                  <a:pt x="773" y="309"/>
                </a:lnTo>
                <a:lnTo>
                  <a:pt x="801" y="337"/>
                </a:lnTo>
                <a:lnTo>
                  <a:pt x="773" y="337"/>
                </a:lnTo>
                <a:lnTo>
                  <a:pt x="759" y="337"/>
                </a:lnTo>
                <a:lnTo>
                  <a:pt x="731" y="337"/>
                </a:lnTo>
                <a:lnTo>
                  <a:pt x="703" y="337"/>
                </a:lnTo>
                <a:lnTo>
                  <a:pt x="717" y="351"/>
                </a:lnTo>
                <a:lnTo>
                  <a:pt x="717" y="365"/>
                </a:lnTo>
                <a:lnTo>
                  <a:pt x="717" y="379"/>
                </a:lnTo>
                <a:lnTo>
                  <a:pt x="717" y="393"/>
                </a:lnTo>
                <a:lnTo>
                  <a:pt x="717" y="407"/>
                </a:lnTo>
                <a:lnTo>
                  <a:pt x="717" y="436"/>
                </a:lnTo>
                <a:lnTo>
                  <a:pt x="717" y="450"/>
                </a:lnTo>
                <a:lnTo>
                  <a:pt x="703" y="464"/>
                </a:lnTo>
                <a:lnTo>
                  <a:pt x="689" y="492"/>
                </a:lnTo>
                <a:lnTo>
                  <a:pt x="689" y="506"/>
                </a:lnTo>
                <a:lnTo>
                  <a:pt x="661" y="534"/>
                </a:lnTo>
                <a:lnTo>
                  <a:pt x="661" y="478"/>
                </a:lnTo>
                <a:lnTo>
                  <a:pt x="661" y="520"/>
                </a:lnTo>
                <a:lnTo>
                  <a:pt x="647" y="548"/>
                </a:lnTo>
                <a:lnTo>
                  <a:pt x="647" y="562"/>
                </a:lnTo>
                <a:lnTo>
                  <a:pt x="647" y="576"/>
                </a:lnTo>
                <a:lnTo>
                  <a:pt x="647" y="590"/>
                </a:lnTo>
                <a:lnTo>
                  <a:pt x="633" y="618"/>
                </a:lnTo>
                <a:lnTo>
                  <a:pt x="619" y="618"/>
                </a:lnTo>
                <a:lnTo>
                  <a:pt x="605" y="604"/>
                </a:lnTo>
                <a:lnTo>
                  <a:pt x="591" y="590"/>
                </a:lnTo>
                <a:lnTo>
                  <a:pt x="562" y="590"/>
                </a:lnTo>
                <a:lnTo>
                  <a:pt x="548" y="590"/>
                </a:lnTo>
                <a:lnTo>
                  <a:pt x="534" y="590"/>
                </a:lnTo>
                <a:lnTo>
                  <a:pt x="520" y="590"/>
                </a:lnTo>
                <a:lnTo>
                  <a:pt x="506" y="576"/>
                </a:lnTo>
                <a:lnTo>
                  <a:pt x="492" y="576"/>
                </a:lnTo>
                <a:lnTo>
                  <a:pt x="478" y="576"/>
                </a:lnTo>
                <a:lnTo>
                  <a:pt x="478" y="562"/>
                </a:lnTo>
                <a:lnTo>
                  <a:pt x="478" y="548"/>
                </a:lnTo>
                <a:lnTo>
                  <a:pt x="464" y="548"/>
                </a:lnTo>
                <a:lnTo>
                  <a:pt x="464" y="534"/>
                </a:lnTo>
                <a:lnTo>
                  <a:pt x="450" y="548"/>
                </a:lnTo>
                <a:lnTo>
                  <a:pt x="436" y="548"/>
                </a:lnTo>
                <a:lnTo>
                  <a:pt x="436" y="562"/>
                </a:lnTo>
                <a:lnTo>
                  <a:pt x="422" y="562"/>
                </a:lnTo>
                <a:lnTo>
                  <a:pt x="422" y="548"/>
                </a:lnTo>
                <a:lnTo>
                  <a:pt x="408" y="548"/>
                </a:lnTo>
                <a:lnTo>
                  <a:pt x="394" y="534"/>
                </a:lnTo>
                <a:lnTo>
                  <a:pt x="394" y="520"/>
                </a:lnTo>
                <a:lnTo>
                  <a:pt x="380" y="520"/>
                </a:lnTo>
                <a:lnTo>
                  <a:pt x="366" y="506"/>
                </a:lnTo>
                <a:lnTo>
                  <a:pt x="366" y="478"/>
                </a:lnTo>
                <a:lnTo>
                  <a:pt x="366" y="492"/>
                </a:lnTo>
                <a:lnTo>
                  <a:pt x="366" y="506"/>
                </a:lnTo>
                <a:lnTo>
                  <a:pt x="366" y="534"/>
                </a:lnTo>
                <a:lnTo>
                  <a:pt x="366" y="520"/>
                </a:lnTo>
                <a:lnTo>
                  <a:pt x="351" y="506"/>
                </a:lnTo>
                <a:lnTo>
                  <a:pt x="351" y="492"/>
                </a:lnTo>
                <a:lnTo>
                  <a:pt x="351" y="478"/>
                </a:lnTo>
                <a:lnTo>
                  <a:pt x="337" y="464"/>
                </a:lnTo>
                <a:lnTo>
                  <a:pt x="337" y="450"/>
                </a:lnTo>
                <a:lnTo>
                  <a:pt x="309" y="450"/>
                </a:lnTo>
                <a:lnTo>
                  <a:pt x="323" y="421"/>
                </a:lnTo>
                <a:lnTo>
                  <a:pt x="197" y="464"/>
                </a:lnTo>
                <a:lnTo>
                  <a:pt x="225" y="436"/>
                </a:lnTo>
                <a:lnTo>
                  <a:pt x="155" y="464"/>
                </a:lnTo>
                <a:lnTo>
                  <a:pt x="98" y="464"/>
                </a:lnTo>
                <a:lnTo>
                  <a:pt x="126" y="436"/>
                </a:lnTo>
                <a:lnTo>
                  <a:pt x="56" y="436"/>
                </a:lnTo>
                <a:lnTo>
                  <a:pt x="28" y="436"/>
                </a:lnTo>
                <a:lnTo>
                  <a:pt x="14" y="436"/>
                </a:lnTo>
                <a:lnTo>
                  <a:pt x="0" y="436"/>
                </a:lnTo>
                <a:lnTo>
                  <a:pt x="28" y="407"/>
                </a:lnTo>
                <a:lnTo>
                  <a:pt x="28" y="393"/>
                </a:lnTo>
                <a:lnTo>
                  <a:pt x="14" y="393"/>
                </a:lnTo>
                <a:lnTo>
                  <a:pt x="14" y="379"/>
                </a:lnTo>
                <a:lnTo>
                  <a:pt x="14" y="365"/>
                </a:lnTo>
                <a:lnTo>
                  <a:pt x="14" y="351"/>
                </a:lnTo>
                <a:lnTo>
                  <a:pt x="28" y="351"/>
                </a:lnTo>
                <a:lnTo>
                  <a:pt x="28" y="337"/>
                </a:lnTo>
                <a:lnTo>
                  <a:pt x="42" y="309"/>
                </a:lnTo>
                <a:lnTo>
                  <a:pt x="56" y="281"/>
                </a:lnTo>
                <a:lnTo>
                  <a:pt x="70" y="267"/>
                </a:lnTo>
                <a:lnTo>
                  <a:pt x="56" y="267"/>
                </a:lnTo>
                <a:lnTo>
                  <a:pt x="42" y="267"/>
                </a:lnTo>
                <a:lnTo>
                  <a:pt x="42" y="253"/>
                </a:lnTo>
                <a:lnTo>
                  <a:pt x="56" y="253"/>
                </a:lnTo>
                <a:lnTo>
                  <a:pt x="84" y="239"/>
                </a:lnTo>
                <a:lnTo>
                  <a:pt x="84" y="225"/>
                </a:lnTo>
                <a:lnTo>
                  <a:pt x="84" y="211"/>
                </a:lnTo>
                <a:lnTo>
                  <a:pt x="84" y="196"/>
                </a:lnTo>
                <a:lnTo>
                  <a:pt x="98" y="196"/>
                </a:lnTo>
                <a:lnTo>
                  <a:pt x="112" y="196"/>
                </a:lnTo>
                <a:lnTo>
                  <a:pt x="126" y="196"/>
                </a:lnTo>
                <a:lnTo>
                  <a:pt x="140" y="196"/>
                </a:lnTo>
                <a:lnTo>
                  <a:pt x="155" y="196"/>
                </a:lnTo>
                <a:lnTo>
                  <a:pt x="140" y="168"/>
                </a:lnTo>
                <a:lnTo>
                  <a:pt x="140" y="154"/>
                </a:lnTo>
                <a:lnTo>
                  <a:pt x="155" y="154"/>
                </a:lnTo>
                <a:lnTo>
                  <a:pt x="169" y="154"/>
                </a:lnTo>
                <a:lnTo>
                  <a:pt x="169" y="140"/>
                </a:lnTo>
                <a:lnTo>
                  <a:pt x="183" y="154"/>
                </a:lnTo>
                <a:lnTo>
                  <a:pt x="197" y="154"/>
                </a:lnTo>
                <a:lnTo>
                  <a:pt x="211" y="168"/>
                </a:lnTo>
                <a:lnTo>
                  <a:pt x="225" y="168"/>
                </a:lnTo>
                <a:lnTo>
                  <a:pt x="239" y="168"/>
                </a:lnTo>
                <a:lnTo>
                  <a:pt x="225" y="154"/>
                </a:lnTo>
                <a:lnTo>
                  <a:pt x="211" y="140"/>
                </a:lnTo>
                <a:lnTo>
                  <a:pt x="197" y="140"/>
                </a:lnTo>
                <a:lnTo>
                  <a:pt x="197" y="126"/>
                </a:lnTo>
                <a:lnTo>
                  <a:pt x="253" y="126"/>
                </a:lnTo>
                <a:lnTo>
                  <a:pt x="309" y="140"/>
                </a:lnTo>
                <a:lnTo>
                  <a:pt x="337" y="154"/>
                </a:lnTo>
                <a:lnTo>
                  <a:pt x="323" y="140"/>
                </a:lnTo>
                <a:lnTo>
                  <a:pt x="309" y="112"/>
                </a:lnTo>
                <a:lnTo>
                  <a:pt x="337" y="112"/>
                </a:lnTo>
                <a:lnTo>
                  <a:pt x="351" y="112"/>
                </a:lnTo>
                <a:lnTo>
                  <a:pt x="366" y="112"/>
                </a:lnTo>
                <a:lnTo>
                  <a:pt x="366" y="126"/>
                </a:lnTo>
                <a:lnTo>
                  <a:pt x="380" y="126"/>
                </a:lnTo>
                <a:lnTo>
                  <a:pt x="394" y="126"/>
                </a:lnTo>
                <a:lnTo>
                  <a:pt x="408" y="140"/>
                </a:lnTo>
                <a:lnTo>
                  <a:pt x="436" y="140"/>
                </a:lnTo>
                <a:lnTo>
                  <a:pt x="436" y="126"/>
                </a:lnTo>
                <a:lnTo>
                  <a:pt x="436" y="112"/>
                </a:lnTo>
                <a:lnTo>
                  <a:pt x="436" y="98"/>
                </a:lnTo>
                <a:lnTo>
                  <a:pt x="450" y="98"/>
                </a:lnTo>
                <a:lnTo>
                  <a:pt x="450" y="84"/>
                </a:lnTo>
                <a:lnTo>
                  <a:pt x="464" y="84"/>
                </a:lnTo>
                <a:lnTo>
                  <a:pt x="464" y="70"/>
                </a:lnTo>
                <a:lnTo>
                  <a:pt x="478" y="56"/>
                </a:lnTo>
                <a:lnTo>
                  <a:pt x="478" y="42"/>
                </a:lnTo>
                <a:lnTo>
                  <a:pt x="492" y="42"/>
                </a:lnTo>
                <a:lnTo>
                  <a:pt x="492" y="28"/>
                </a:lnTo>
                <a:lnTo>
                  <a:pt x="506" y="28"/>
                </a:lnTo>
                <a:lnTo>
                  <a:pt x="520" y="28"/>
                </a:lnTo>
                <a:lnTo>
                  <a:pt x="534" y="28"/>
                </a:lnTo>
                <a:close/>
              </a:path>
            </a:pathLst>
          </a:custGeom>
          <a:solidFill>
            <a:srgbClr val="00CC00"/>
          </a:solidFill>
          <a:ln w="12700" cmpd="sng">
            <a:solidFill>
              <a:srgbClr val="009900"/>
            </a:solidFill>
            <a:round/>
            <a:headEnd/>
            <a:tailEnd/>
          </a:ln>
        </p:spPr>
        <p:txBody>
          <a:bodyPr/>
          <a:lstStyle/>
          <a:p>
            <a:endParaRPr lang="en-US"/>
          </a:p>
        </p:txBody>
      </p:sp>
      <p:sp>
        <p:nvSpPr>
          <p:cNvPr id="56350" name="Line 30"/>
          <p:cNvSpPr>
            <a:spLocks noChangeShapeType="1"/>
          </p:cNvSpPr>
          <p:nvPr/>
        </p:nvSpPr>
        <p:spPr bwMode="auto">
          <a:xfrm>
            <a:off x="7939088" y="3175000"/>
            <a:ext cx="57150" cy="120650"/>
          </a:xfrm>
          <a:prstGeom prst="line">
            <a:avLst/>
          </a:prstGeom>
          <a:noFill/>
          <a:ln w="28575">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6351" name="Freeform 31"/>
          <p:cNvSpPr>
            <a:spLocks/>
          </p:cNvSpPr>
          <p:nvPr/>
        </p:nvSpPr>
        <p:spPr bwMode="auto">
          <a:xfrm rot="5639810">
            <a:off x="7521576" y="2897188"/>
            <a:ext cx="596900" cy="447675"/>
          </a:xfrm>
          <a:custGeom>
            <a:avLst/>
            <a:gdLst>
              <a:gd name="T0" fmla="*/ 2147483646 w 788"/>
              <a:gd name="T1" fmla="*/ 2147483646 h 731"/>
              <a:gd name="T2" fmla="*/ 2147483646 w 788"/>
              <a:gd name="T3" fmla="*/ 2147483646 h 731"/>
              <a:gd name="T4" fmla="*/ 2147483646 w 788"/>
              <a:gd name="T5" fmla="*/ 2147483646 h 731"/>
              <a:gd name="T6" fmla="*/ 2147483646 w 788"/>
              <a:gd name="T7" fmla="*/ 2147483646 h 731"/>
              <a:gd name="T8" fmla="*/ 2147483646 w 788"/>
              <a:gd name="T9" fmla="*/ 2147483646 h 731"/>
              <a:gd name="T10" fmla="*/ 2147483646 w 788"/>
              <a:gd name="T11" fmla="*/ 2147483646 h 731"/>
              <a:gd name="T12" fmla="*/ 2147483646 w 788"/>
              <a:gd name="T13" fmla="*/ 2147483646 h 731"/>
              <a:gd name="T14" fmla="*/ 2147483646 w 788"/>
              <a:gd name="T15" fmla="*/ 2147483646 h 731"/>
              <a:gd name="T16" fmla="*/ 2147483646 w 788"/>
              <a:gd name="T17" fmla="*/ 2147483646 h 731"/>
              <a:gd name="T18" fmla="*/ 2147483646 w 788"/>
              <a:gd name="T19" fmla="*/ 2147483646 h 731"/>
              <a:gd name="T20" fmla="*/ 2147483646 w 788"/>
              <a:gd name="T21" fmla="*/ 2147483646 h 731"/>
              <a:gd name="T22" fmla="*/ 2147483646 w 788"/>
              <a:gd name="T23" fmla="*/ 2147483646 h 731"/>
              <a:gd name="T24" fmla="*/ 2147483646 w 788"/>
              <a:gd name="T25" fmla="*/ 2147483646 h 731"/>
              <a:gd name="T26" fmla="*/ 2147483646 w 788"/>
              <a:gd name="T27" fmla="*/ 2147483646 h 731"/>
              <a:gd name="T28" fmla="*/ 2147483646 w 788"/>
              <a:gd name="T29" fmla="*/ 2147483646 h 731"/>
              <a:gd name="T30" fmla="*/ 2147483646 w 788"/>
              <a:gd name="T31" fmla="*/ 2147483646 h 731"/>
              <a:gd name="T32" fmla="*/ 2147483646 w 788"/>
              <a:gd name="T33" fmla="*/ 2147483646 h 731"/>
              <a:gd name="T34" fmla="*/ 2147483646 w 788"/>
              <a:gd name="T35" fmla="*/ 2147483646 h 731"/>
              <a:gd name="T36" fmla="*/ 2147483646 w 788"/>
              <a:gd name="T37" fmla="*/ 2147483646 h 731"/>
              <a:gd name="T38" fmla="*/ 2147483646 w 788"/>
              <a:gd name="T39" fmla="*/ 2147483646 h 731"/>
              <a:gd name="T40" fmla="*/ 2147483646 w 788"/>
              <a:gd name="T41" fmla="*/ 2147483646 h 731"/>
              <a:gd name="T42" fmla="*/ 2147483646 w 788"/>
              <a:gd name="T43" fmla="*/ 2147483646 h 731"/>
              <a:gd name="T44" fmla="*/ 2147483646 w 788"/>
              <a:gd name="T45" fmla="*/ 2147483646 h 731"/>
              <a:gd name="T46" fmla="*/ 2147483646 w 788"/>
              <a:gd name="T47" fmla="*/ 2147483646 h 731"/>
              <a:gd name="T48" fmla="*/ 2147483646 w 788"/>
              <a:gd name="T49" fmla="*/ 2147483646 h 731"/>
              <a:gd name="T50" fmla="*/ 2147483646 w 788"/>
              <a:gd name="T51" fmla="*/ 2147483646 h 731"/>
              <a:gd name="T52" fmla="*/ 2147483646 w 788"/>
              <a:gd name="T53" fmla="*/ 2147483646 h 731"/>
              <a:gd name="T54" fmla="*/ 2147483646 w 788"/>
              <a:gd name="T55" fmla="*/ 2147483646 h 731"/>
              <a:gd name="T56" fmla="*/ 2147483646 w 788"/>
              <a:gd name="T57" fmla="*/ 2147483646 h 731"/>
              <a:gd name="T58" fmla="*/ 2147483646 w 788"/>
              <a:gd name="T59" fmla="*/ 2147483646 h 731"/>
              <a:gd name="T60" fmla="*/ 2147483646 w 788"/>
              <a:gd name="T61" fmla="*/ 2147483646 h 731"/>
              <a:gd name="T62" fmla="*/ 2147483646 w 788"/>
              <a:gd name="T63" fmla="*/ 2147483646 h 731"/>
              <a:gd name="T64" fmla="*/ 2147483646 w 788"/>
              <a:gd name="T65" fmla="*/ 2147483646 h 731"/>
              <a:gd name="T66" fmla="*/ 2147483646 w 788"/>
              <a:gd name="T67" fmla="*/ 2147483646 h 731"/>
              <a:gd name="T68" fmla="*/ 2147483646 w 788"/>
              <a:gd name="T69" fmla="*/ 2147483646 h 731"/>
              <a:gd name="T70" fmla="*/ 2147483646 w 788"/>
              <a:gd name="T71" fmla="*/ 2147483646 h 731"/>
              <a:gd name="T72" fmla="*/ 2147483646 w 788"/>
              <a:gd name="T73" fmla="*/ 2147483646 h 731"/>
              <a:gd name="T74" fmla="*/ 2147483646 w 788"/>
              <a:gd name="T75" fmla="*/ 2147483646 h 731"/>
              <a:gd name="T76" fmla="*/ 2147483646 w 788"/>
              <a:gd name="T77" fmla="*/ 2147483646 h 731"/>
              <a:gd name="T78" fmla="*/ 2147483646 w 788"/>
              <a:gd name="T79" fmla="*/ 2147483646 h 731"/>
              <a:gd name="T80" fmla="*/ 2147483646 w 788"/>
              <a:gd name="T81" fmla="*/ 2147483646 h 731"/>
              <a:gd name="T82" fmla="*/ 2147483646 w 788"/>
              <a:gd name="T83" fmla="*/ 2147483646 h 731"/>
              <a:gd name="T84" fmla="*/ 2147483646 w 788"/>
              <a:gd name="T85" fmla="*/ 2147483646 h 731"/>
              <a:gd name="T86" fmla="*/ 2147483646 w 788"/>
              <a:gd name="T87" fmla="*/ 2147483646 h 731"/>
              <a:gd name="T88" fmla="*/ 2147483646 w 788"/>
              <a:gd name="T89" fmla="*/ 2147483646 h 731"/>
              <a:gd name="T90" fmla="*/ 2147483646 w 788"/>
              <a:gd name="T91" fmla="*/ 2147483646 h 731"/>
              <a:gd name="T92" fmla="*/ 2147483646 w 788"/>
              <a:gd name="T93" fmla="*/ 2147483646 h 731"/>
              <a:gd name="T94" fmla="*/ 2147483646 w 788"/>
              <a:gd name="T95" fmla="*/ 2147483646 h 731"/>
              <a:gd name="T96" fmla="*/ 2147483646 w 788"/>
              <a:gd name="T97" fmla="*/ 2147483646 h 731"/>
              <a:gd name="T98" fmla="*/ 2147483646 w 788"/>
              <a:gd name="T99" fmla="*/ 2147483646 h 731"/>
              <a:gd name="T100" fmla="*/ 2147483646 w 788"/>
              <a:gd name="T101" fmla="*/ 2147483646 h 731"/>
              <a:gd name="T102" fmla="*/ 2147483646 w 788"/>
              <a:gd name="T103" fmla="*/ 2147483646 h 731"/>
              <a:gd name="T104" fmla="*/ 2147483646 w 788"/>
              <a:gd name="T105" fmla="*/ 2147483646 h 731"/>
              <a:gd name="T106" fmla="*/ 2147483646 w 788"/>
              <a:gd name="T107" fmla="*/ 2147483646 h 731"/>
              <a:gd name="T108" fmla="*/ 2147483646 w 788"/>
              <a:gd name="T109" fmla="*/ 2147483646 h 731"/>
              <a:gd name="T110" fmla="*/ 2147483646 w 788"/>
              <a:gd name="T111" fmla="*/ 2147483646 h 731"/>
              <a:gd name="T112" fmla="*/ 2147483646 w 788"/>
              <a:gd name="T113" fmla="*/ 2147483646 h 731"/>
              <a:gd name="T114" fmla="*/ 2147483646 w 788"/>
              <a:gd name="T115" fmla="*/ 2147483646 h 73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788"/>
              <a:gd name="T175" fmla="*/ 0 h 731"/>
              <a:gd name="T176" fmla="*/ 788 w 788"/>
              <a:gd name="T177" fmla="*/ 731 h 73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788" h="731">
                <a:moveTo>
                  <a:pt x="436" y="141"/>
                </a:moveTo>
                <a:lnTo>
                  <a:pt x="436" y="141"/>
                </a:lnTo>
                <a:lnTo>
                  <a:pt x="422" y="141"/>
                </a:lnTo>
                <a:lnTo>
                  <a:pt x="422" y="127"/>
                </a:lnTo>
                <a:lnTo>
                  <a:pt x="408" y="127"/>
                </a:lnTo>
                <a:lnTo>
                  <a:pt x="408" y="113"/>
                </a:lnTo>
                <a:lnTo>
                  <a:pt x="394" y="99"/>
                </a:lnTo>
                <a:lnTo>
                  <a:pt x="380" y="99"/>
                </a:lnTo>
                <a:lnTo>
                  <a:pt x="380" y="84"/>
                </a:lnTo>
                <a:lnTo>
                  <a:pt x="366" y="84"/>
                </a:lnTo>
                <a:lnTo>
                  <a:pt x="352" y="84"/>
                </a:lnTo>
                <a:lnTo>
                  <a:pt x="338" y="84"/>
                </a:lnTo>
                <a:lnTo>
                  <a:pt x="253" y="14"/>
                </a:lnTo>
                <a:lnTo>
                  <a:pt x="225" y="14"/>
                </a:lnTo>
                <a:lnTo>
                  <a:pt x="197" y="0"/>
                </a:lnTo>
                <a:lnTo>
                  <a:pt x="197" y="42"/>
                </a:lnTo>
                <a:lnTo>
                  <a:pt x="155" y="14"/>
                </a:lnTo>
                <a:lnTo>
                  <a:pt x="211" y="84"/>
                </a:lnTo>
                <a:lnTo>
                  <a:pt x="197" y="70"/>
                </a:lnTo>
                <a:lnTo>
                  <a:pt x="183" y="70"/>
                </a:lnTo>
                <a:lnTo>
                  <a:pt x="169" y="70"/>
                </a:lnTo>
                <a:lnTo>
                  <a:pt x="155" y="70"/>
                </a:lnTo>
                <a:lnTo>
                  <a:pt x="141" y="70"/>
                </a:lnTo>
                <a:lnTo>
                  <a:pt x="127" y="84"/>
                </a:lnTo>
                <a:lnTo>
                  <a:pt x="113" y="84"/>
                </a:lnTo>
                <a:lnTo>
                  <a:pt x="99" y="84"/>
                </a:lnTo>
                <a:lnTo>
                  <a:pt x="85" y="99"/>
                </a:lnTo>
                <a:lnTo>
                  <a:pt x="71" y="113"/>
                </a:lnTo>
                <a:lnTo>
                  <a:pt x="71" y="127"/>
                </a:lnTo>
                <a:lnTo>
                  <a:pt x="57" y="127"/>
                </a:lnTo>
                <a:lnTo>
                  <a:pt x="43" y="127"/>
                </a:lnTo>
                <a:lnTo>
                  <a:pt x="85" y="141"/>
                </a:lnTo>
                <a:lnTo>
                  <a:pt x="57" y="155"/>
                </a:lnTo>
                <a:lnTo>
                  <a:pt x="43" y="155"/>
                </a:lnTo>
                <a:lnTo>
                  <a:pt x="28" y="169"/>
                </a:lnTo>
                <a:lnTo>
                  <a:pt x="28" y="183"/>
                </a:lnTo>
                <a:lnTo>
                  <a:pt x="14" y="183"/>
                </a:lnTo>
                <a:lnTo>
                  <a:pt x="14" y="197"/>
                </a:lnTo>
                <a:lnTo>
                  <a:pt x="0" y="211"/>
                </a:lnTo>
                <a:lnTo>
                  <a:pt x="57" y="267"/>
                </a:lnTo>
                <a:lnTo>
                  <a:pt x="57" y="281"/>
                </a:lnTo>
                <a:lnTo>
                  <a:pt x="57" y="295"/>
                </a:lnTo>
                <a:lnTo>
                  <a:pt x="71" y="295"/>
                </a:lnTo>
                <a:lnTo>
                  <a:pt x="85" y="295"/>
                </a:lnTo>
                <a:lnTo>
                  <a:pt x="99" y="295"/>
                </a:lnTo>
                <a:lnTo>
                  <a:pt x="71" y="295"/>
                </a:lnTo>
                <a:lnTo>
                  <a:pt x="85" y="324"/>
                </a:lnTo>
                <a:lnTo>
                  <a:pt x="113" y="338"/>
                </a:lnTo>
                <a:lnTo>
                  <a:pt x="127" y="338"/>
                </a:lnTo>
                <a:lnTo>
                  <a:pt x="141" y="352"/>
                </a:lnTo>
                <a:lnTo>
                  <a:pt x="169" y="352"/>
                </a:lnTo>
                <a:lnTo>
                  <a:pt x="141" y="366"/>
                </a:lnTo>
                <a:lnTo>
                  <a:pt x="141" y="380"/>
                </a:lnTo>
                <a:lnTo>
                  <a:pt x="127" y="394"/>
                </a:lnTo>
                <a:lnTo>
                  <a:pt x="127" y="408"/>
                </a:lnTo>
                <a:lnTo>
                  <a:pt x="113" y="408"/>
                </a:lnTo>
                <a:lnTo>
                  <a:pt x="113" y="422"/>
                </a:lnTo>
                <a:lnTo>
                  <a:pt x="113" y="436"/>
                </a:lnTo>
                <a:lnTo>
                  <a:pt x="99" y="450"/>
                </a:lnTo>
                <a:lnTo>
                  <a:pt x="99" y="478"/>
                </a:lnTo>
                <a:lnTo>
                  <a:pt x="99" y="506"/>
                </a:lnTo>
                <a:lnTo>
                  <a:pt x="99" y="549"/>
                </a:lnTo>
                <a:lnTo>
                  <a:pt x="127" y="506"/>
                </a:lnTo>
                <a:lnTo>
                  <a:pt x="127" y="535"/>
                </a:lnTo>
                <a:lnTo>
                  <a:pt x="127" y="549"/>
                </a:lnTo>
                <a:lnTo>
                  <a:pt x="127" y="563"/>
                </a:lnTo>
                <a:lnTo>
                  <a:pt x="113" y="577"/>
                </a:lnTo>
                <a:lnTo>
                  <a:pt x="113" y="605"/>
                </a:lnTo>
                <a:lnTo>
                  <a:pt x="99" y="619"/>
                </a:lnTo>
                <a:lnTo>
                  <a:pt x="99" y="633"/>
                </a:lnTo>
                <a:lnTo>
                  <a:pt x="141" y="633"/>
                </a:lnTo>
                <a:lnTo>
                  <a:pt x="169" y="647"/>
                </a:lnTo>
                <a:lnTo>
                  <a:pt x="183" y="647"/>
                </a:lnTo>
                <a:lnTo>
                  <a:pt x="197" y="647"/>
                </a:lnTo>
                <a:lnTo>
                  <a:pt x="197" y="661"/>
                </a:lnTo>
                <a:lnTo>
                  <a:pt x="225" y="661"/>
                </a:lnTo>
                <a:lnTo>
                  <a:pt x="239" y="661"/>
                </a:lnTo>
                <a:lnTo>
                  <a:pt x="253" y="661"/>
                </a:lnTo>
                <a:lnTo>
                  <a:pt x="268" y="647"/>
                </a:lnTo>
                <a:lnTo>
                  <a:pt x="282" y="647"/>
                </a:lnTo>
                <a:lnTo>
                  <a:pt x="296" y="633"/>
                </a:lnTo>
                <a:lnTo>
                  <a:pt x="310" y="647"/>
                </a:lnTo>
                <a:lnTo>
                  <a:pt x="310" y="661"/>
                </a:lnTo>
                <a:lnTo>
                  <a:pt x="310" y="675"/>
                </a:lnTo>
                <a:lnTo>
                  <a:pt x="324" y="675"/>
                </a:lnTo>
                <a:lnTo>
                  <a:pt x="338" y="675"/>
                </a:lnTo>
                <a:lnTo>
                  <a:pt x="352" y="661"/>
                </a:lnTo>
                <a:lnTo>
                  <a:pt x="366" y="661"/>
                </a:lnTo>
                <a:lnTo>
                  <a:pt x="380" y="633"/>
                </a:lnTo>
                <a:lnTo>
                  <a:pt x="408" y="619"/>
                </a:lnTo>
                <a:lnTo>
                  <a:pt x="394" y="647"/>
                </a:lnTo>
                <a:lnTo>
                  <a:pt x="380" y="675"/>
                </a:lnTo>
                <a:lnTo>
                  <a:pt x="394" y="661"/>
                </a:lnTo>
                <a:lnTo>
                  <a:pt x="408" y="661"/>
                </a:lnTo>
                <a:lnTo>
                  <a:pt x="422" y="647"/>
                </a:lnTo>
                <a:lnTo>
                  <a:pt x="422" y="633"/>
                </a:lnTo>
                <a:lnTo>
                  <a:pt x="422" y="619"/>
                </a:lnTo>
                <a:lnTo>
                  <a:pt x="436" y="605"/>
                </a:lnTo>
                <a:lnTo>
                  <a:pt x="479" y="619"/>
                </a:lnTo>
                <a:lnTo>
                  <a:pt x="464" y="591"/>
                </a:lnTo>
                <a:lnTo>
                  <a:pt x="549" y="675"/>
                </a:lnTo>
                <a:lnTo>
                  <a:pt x="549" y="647"/>
                </a:lnTo>
                <a:lnTo>
                  <a:pt x="591" y="689"/>
                </a:lnTo>
                <a:lnTo>
                  <a:pt x="647" y="717"/>
                </a:lnTo>
                <a:lnTo>
                  <a:pt x="633" y="689"/>
                </a:lnTo>
                <a:lnTo>
                  <a:pt x="704" y="717"/>
                </a:lnTo>
                <a:lnTo>
                  <a:pt x="732" y="731"/>
                </a:lnTo>
                <a:lnTo>
                  <a:pt x="760" y="731"/>
                </a:lnTo>
                <a:lnTo>
                  <a:pt x="746" y="689"/>
                </a:lnTo>
                <a:lnTo>
                  <a:pt x="760" y="689"/>
                </a:lnTo>
                <a:lnTo>
                  <a:pt x="774" y="689"/>
                </a:lnTo>
                <a:lnTo>
                  <a:pt x="774" y="675"/>
                </a:lnTo>
                <a:lnTo>
                  <a:pt x="774" y="661"/>
                </a:lnTo>
                <a:lnTo>
                  <a:pt x="774" y="647"/>
                </a:lnTo>
                <a:lnTo>
                  <a:pt x="774" y="633"/>
                </a:lnTo>
                <a:lnTo>
                  <a:pt x="774" y="619"/>
                </a:lnTo>
                <a:lnTo>
                  <a:pt x="774" y="563"/>
                </a:lnTo>
                <a:lnTo>
                  <a:pt x="760" y="563"/>
                </a:lnTo>
                <a:lnTo>
                  <a:pt x="774" y="563"/>
                </a:lnTo>
                <a:lnTo>
                  <a:pt x="788" y="563"/>
                </a:lnTo>
                <a:lnTo>
                  <a:pt x="774" y="549"/>
                </a:lnTo>
                <a:lnTo>
                  <a:pt x="774" y="535"/>
                </a:lnTo>
                <a:lnTo>
                  <a:pt x="774" y="520"/>
                </a:lnTo>
                <a:lnTo>
                  <a:pt x="774" y="506"/>
                </a:lnTo>
                <a:lnTo>
                  <a:pt x="774" y="492"/>
                </a:lnTo>
                <a:lnTo>
                  <a:pt x="774" y="478"/>
                </a:lnTo>
                <a:lnTo>
                  <a:pt x="774" y="464"/>
                </a:lnTo>
                <a:lnTo>
                  <a:pt x="760" y="464"/>
                </a:lnTo>
                <a:lnTo>
                  <a:pt x="746" y="450"/>
                </a:lnTo>
                <a:lnTo>
                  <a:pt x="732" y="450"/>
                </a:lnTo>
                <a:lnTo>
                  <a:pt x="718" y="450"/>
                </a:lnTo>
                <a:lnTo>
                  <a:pt x="746" y="436"/>
                </a:lnTo>
                <a:lnTo>
                  <a:pt x="732" y="422"/>
                </a:lnTo>
                <a:lnTo>
                  <a:pt x="718" y="408"/>
                </a:lnTo>
                <a:lnTo>
                  <a:pt x="704" y="408"/>
                </a:lnTo>
                <a:lnTo>
                  <a:pt x="689" y="408"/>
                </a:lnTo>
                <a:lnTo>
                  <a:pt x="675" y="408"/>
                </a:lnTo>
                <a:lnTo>
                  <a:pt x="661" y="408"/>
                </a:lnTo>
                <a:lnTo>
                  <a:pt x="647" y="408"/>
                </a:lnTo>
                <a:lnTo>
                  <a:pt x="661" y="394"/>
                </a:lnTo>
                <a:lnTo>
                  <a:pt x="675" y="380"/>
                </a:lnTo>
                <a:lnTo>
                  <a:pt x="689" y="380"/>
                </a:lnTo>
                <a:lnTo>
                  <a:pt x="704" y="380"/>
                </a:lnTo>
                <a:lnTo>
                  <a:pt x="718" y="380"/>
                </a:lnTo>
                <a:lnTo>
                  <a:pt x="647" y="352"/>
                </a:lnTo>
                <a:lnTo>
                  <a:pt x="633" y="352"/>
                </a:lnTo>
                <a:lnTo>
                  <a:pt x="605" y="352"/>
                </a:lnTo>
                <a:lnTo>
                  <a:pt x="591" y="352"/>
                </a:lnTo>
                <a:lnTo>
                  <a:pt x="577" y="352"/>
                </a:lnTo>
                <a:lnTo>
                  <a:pt x="563" y="352"/>
                </a:lnTo>
                <a:lnTo>
                  <a:pt x="591" y="324"/>
                </a:lnTo>
                <a:lnTo>
                  <a:pt x="605" y="310"/>
                </a:lnTo>
                <a:lnTo>
                  <a:pt x="591" y="295"/>
                </a:lnTo>
                <a:lnTo>
                  <a:pt x="577" y="295"/>
                </a:lnTo>
                <a:lnTo>
                  <a:pt x="549" y="295"/>
                </a:lnTo>
                <a:lnTo>
                  <a:pt x="535" y="295"/>
                </a:lnTo>
                <a:lnTo>
                  <a:pt x="521" y="295"/>
                </a:lnTo>
                <a:lnTo>
                  <a:pt x="479" y="295"/>
                </a:lnTo>
                <a:lnTo>
                  <a:pt x="479" y="281"/>
                </a:lnTo>
                <a:lnTo>
                  <a:pt x="479" y="267"/>
                </a:lnTo>
                <a:lnTo>
                  <a:pt x="493" y="253"/>
                </a:lnTo>
                <a:lnTo>
                  <a:pt x="493" y="239"/>
                </a:lnTo>
                <a:lnTo>
                  <a:pt x="493" y="225"/>
                </a:lnTo>
                <a:lnTo>
                  <a:pt x="479" y="211"/>
                </a:lnTo>
                <a:lnTo>
                  <a:pt x="479" y="197"/>
                </a:lnTo>
                <a:lnTo>
                  <a:pt x="479" y="183"/>
                </a:lnTo>
                <a:lnTo>
                  <a:pt x="479" y="169"/>
                </a:lnTo>
                <a:lnTo>
                  <a:pt x="464" y="155"/>
                </a:lnTo>
                <a:lnTo>
                  <a:pt x="450" y="155"/>
                </a:lnTo>
                <a:lnTo>
                  <a:pt x="436" y="141"/>
                </a:lnTo>
                <a:close/>
              </a:path>
            </a:pathLst>
          </a:custGeom>
          <a:solidFill>
            <a:srgbClr val="00CC00"/>
          </a:solidFill>
          <a:ln w="12700" cmpd="sng">
            <a:solidFill>
              <a:srgbClr val="009900"/>
            </a:solidFill>
            <a:round/>
            <a:headEnd/>
            <a:tailEnd/>
          </a:ln>
        </p:spPr>
        <p:txBody>
          <a:bodyPr/>
          <a:lstStyle/>
          <a:p>
            <a:endParaRPr lang="en-US"/>
          </a:p>
        </p:txBody>
      </p:sp>
      <p:sp>
        <p:nvSpPr>
          <p:cNvPr id="56352" name="Line 32"/>
          <p:cNvSpPr>
            <a:spLocks noChangeShapeType="1"/>
          </p:cNvSpPr>
          <p:nvPr/>
        </p:nvSpPr>
        <p:spPr bwMode="auto">
          <a:xfrm>
            <a:off x="7996238" y="3568700"/>
            <a:ext cx="57150" cy="120650"/>
          </a:xfrm>
          <a:prstGeom prst="line">
            <a:avLst/>
          </a:prstGeom>
          <a:noFill/>
          <a:ln w="28575">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6353" name="Freeform 33"/>
          <p:cNvSpPr>
            <a:spLocks/>
          </p:cNvSpPr>
          <p:nvPr/>
        </p:nvSpPr>
        <p:spPr bwMode="auto">
          <a:xfrm>
            <a:off x="8066088" y="4762500"/>
            <a:ext cx="12700" cy="139700"/>
          </a:xfrm>
          <a:custGeom>
            <a:avLst/>
            <a:gdLst>
              <a:gd name="T0" fmla="*/ 0 w 8"/>
              <a:gd name="T1" fmla="*/ 0 h 88"/>
              <a:gd name="T2" fmla="*/ 2147483646 w 8"/>
              <a:gd name="T3" fmla="*/ 2147483646 h 88"/>
              <a:gd name="T4" fmla="*/ 0 60000 65536"/>
              <a:gd name="T5" fmla="*/ 0 60000 65536"/>
              <a:gd name="T6" fmla="*/ 0 w 8"/>
              <a:gd name="T7" fmla="*/ 0 h 88"/>
              <a:gd name="T8" fmla="*/ 8 w 8"/>
              <a:gd name="T9" fmla="*/ 88 h 88"/>
            </a:gdLst>
            <a:ahLst/>
            <a:cxnLst>
              <a:cxn ang="T4">
                <a:pos x="T0" y="T1"/>
              </a:cxn>
              <a:cxn ang="T5">
                <a:pos x="T2" y="T3"/>
              </a:cxn>
            </a:cxnLst>
            <a:rect l="T6" t="T7" r="T8" b="T9"/>
            <a:pathLst>
              <a:path w="8" h="88">
                <a:moveTo>
                  <a:pt x="0" y="0"/>
                </a:moveTo>
                <a:lnTo>
                  <a:pt x="8" y="88"/>
                </a:lnTo>
              </a:path>
            </a:pathLst>
          </a:custGeom>
          <a:noFill/>
          <a:ln w="28575" cmpd="sng">
            <a:solidFill>
              <a:srgbClr val="009900"/>
            </a:solidFill>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56354" name="Freeform 34"/>
          <p:cNvSpPr>
            <a:spLocks/>
          </p:cNvSpPr>
          <p:nvPr/>
        </p:nvSpPr>
        <p:spPr bwMode="auto">
          <a:xfrm>
            <a:off x="7907338" y="4197350"/>
            <a:ext cx="127000" cy="127000"/>
          </a:xfrm>
          <a:custGeom>
            <a:avLst/>
            <a:gdLst>
              <a:gd name="T0" fmla="*/ 2147483646 w 80"/>
              <a:gd name="T1" fmla="*/ 0 h 80"/>
              <a:gd name="T2" fmla="*/ 0 w 80"/>
              <a:gd name="T3" fmla="*/ 2147483646 h 80"/>
              <a:gd name="T4" fmla="*/ 0 60000 65536"/>
              <a:gd name="T5" fmla="*/ 0 60000 65536"/>
              <a:gd name="T6" fmla="*/ 0 w 80"/>
              <a:gd name="T7" fmla="*/ 0 h 80"/>
              <a:gd name="T8" fmla="*/ 80 w 80"/>
              <a:gd name="T9" fmla="*/ 80 h 80"/>
            </a:gdLst>
            <a:ahLst/>
            <a:cxnLst>
              <a:cxn ang="T4">
                <a:pos x="T0" y="T1"/>
              </a:cxn>
              <a:cxn ang="T5">
                <a:pos x="T2" y="T3"/>
              </a:cxn>
            </a:cxnLst>
            <a:rect l="T6" t="T7" r="T8" b="T9"/>
            <a:pathLst>
              <a:path w="80" h="80">
                <a:moveTo>
                  <a:pt x="80" y="0"/>
                </a:moveTo>
                <a:lnTo>
                  <a:pt x="0" y="80"/>
                </a:lnTo>
              </a:path>
            </a:pathLst>
          </a:custGeom>
          <a:noFill/>
          <a:ln w="28575" cmpd="sng">
            <a:solidFill>
              <a:srgbClr val="009900"/>
            </a:solidFill>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56355" name="Oval 35"/>
          <p:cNvSpPr>
            <a:spLocks noChangeArrowheads="1"/>
          </p:cNvSpPr>
          <p:nvPr/>
        </p:nvSpPr>
        <p:spPr bwMode="auto">
          <a:xfrm>
            <a:off x="7929564" y="5653089"/>
            <a:ext cx="301625" cy="363537"/>
          </a:xfrm>
          <a:prstGeom prst="ellipse">
            <a:avLst/>
          </a:prstGeom>
          <a:solidFill>
            <a:srgbClr val="006600"/>
          </a:solidFill>
          <a:ln w="9525">
            <a:solidFill>
              <a:srgbClr val="006600"/>
            </a:solidFill>
            <a:round/>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sp>
        <p:nvSpPr>
          <p:cNvPr id="56356" name="Freeform 36"/>
          <p:cNvSpPr>
            <a:spLocks/>
          </p:cNvSpPr>
          <p:nvPr/>
        </p:nvSpPr>
        <p:spPr bwMode="auto">
          <a:xfrm>
            <a:off x="8104188" y="5726114"/>
            <a:ext cx="512762" cy="109537"/>
          </a:xfrm>
          <a:custGeom>
            <a:avLst/>
            <a:gdLst>
              <a:gd name="T0" fmla="*/ 0 w 323"/>
              <a:gd name="T1" fmla="*/ 2147483646 h 69"/>
              <a:gd name="T2" fmla="*/ 2147483646 w 323"/>
              <a:gd name="T3" fmla="*/ 2147483646 h 69"/>
              <a:gd name="T4" fmla="*/ 2147483646 w 323"/>
              <a:gd name="T5" fmla="*/ 2147483646 h 69"/>
              <a:gd name="T6" fmla="*/ 2147483646 w 323"/>
              <a:gd name="T7" fmla="*/ 2147483646 h 69"/>
              <a:gd name="T8" fmla="*/ 0 60000 65536"/>
              <a:gd name="T9" fmla="*/ 0 60000 65536"/>
              <a:gd name="T10" fmla="*/ 0 60000 65536"/>
              <a:gd name="T11" fmla="*/ 0 60000 65536"/>
              <a:gd name="T12" fmla="*/ 0 w 323"/>
              <a:gd name="T13" fmla="*/ 0 h 69"/>
              <a:gd name="T14" fmla="*/ 323 w 323"/>
              <a:gd name="T15" fmla="*/ 69 h 69"/>
            </a:gdLst>
            <a:ahLst/>
            <a:cxnLst>
              <a:cxn ang="T8">
                <a:pos x="T0" y="T1"/>
              </a:cxn>
              <a:cxn ang="T9">
                <a:pos x="T2" y="T3"/>
              </a:cxn>
              <a:cxn ang="T10">
                <a:pos x="T4" y="T5"/>
              </a:cxn>
              <a:cxn ang="T11">
                <a:pos x="T6" y="T7"/>
              </a:cxn>
            </a:cxnLst>
            <a:rect l="T12" t="T13" r="T14" b="T15"/>
            <a:pathLst>
              <a:path w="323" h="69">
                <a:moveTo>
                  <a:pt x="0" y="17"/>
                </a:moveTo>
                <a:cubicBezTo>
                  <a:pt x="76" y="7"/>
                  <a:pt x="107" y="3"/>
                  <a:pt x="189" y="9"/>
                </a:cubicBezTo>
                <a:cubicBezTo>
                  <a:pt x="293" y="44"/>
                  <a:pt x="193" y="0"/>
                  <a:pt x="260" y="57"/>
                </a:cubicBezTo>
                <a:cubicBezTo>
                  <a:pt x="274" y="69"/>
                  <a:pt x="310" y="65"/>
                  <a:pt x="323" y="65"/>
                </a:cubicBezTo>
              </a:path>
            </a:pathLst>
          </a:custGeom>
          <a:solidFill>
            <a:srgbClr val="006600"/>
          </a:solidFill>
          <a:ln w="19050" cmpd="sng">
            <a:solidFill>
              <a:srgbClr val="006600"/>
            </a:solidFill>
            <a:round/>
            <a:headEnd/>
            <a:tailEnd/>
          </a:ln>
        </p:spPr>
        <p:txBody>
          <a:bodyPr wrap="none" anchor="ctr"/>
          <a:lstStyle/>
          <a:p>
            <a:endParaRPr lang="en-US"/>
          </a:p>
        </p:txBody>
      </p:sp>
      <p:sp>
        <p:nvSpPr>
          <p:cNvPr id="56357" name="Freeform 37"/>
          <p:cNvSpPr>
            <a:spLocks/>
          </p:cNvSpPr>
          <p:nvPr/>
        </p:nvSpPr>
        <p:spPr bwMode="auto">
          <a:xfrm>
            <a:off x="8166100" y="5903914"/>
            <a:ext cx="401638" cy="185737"/>
          </a:xfrm>
          <a:custGeom>
            <a:avLst/>
            <a:gdLst>
              <a:gd name="T0" fmla="*/ 0 w 253"/>
              <a:gd name="T1" fmla="*/ 0 h 117"/>
              <a:gd name="T2" fmla="*/ 2147483646 w 253"/>
              <a:gd name="T3" fmla="*/ 2147483646 h 117"/>
              <a:gd name="T4" fmla="*/ 2147483646 w 253"/>
              <a:gd name="T5" fmla="*/ 2147483646 h 117"/>
              <a:gd name="T6" fmla="*/ 0 60000 65536"/>
              <a:gd name="T7" fmla="*/ 0 60000 65536"/>
              <a:gd name="T8" fmla="*/ 0 60000 65536"/>
              <a:gd name="T9" fmla="*/ 0 w 253"/>
              <a:gd name="T10" fmla="*/ 0 h 117"/>
              <a:gd name="T11" fmla="*/ 253 w 253"/>
              <a:gd name="T12" fmla="*/ 117 h 117"/>
            </a:gdLst>
            <a:ahLst/>
            <a:cxnLst>
              <a:cxn ang="T6">
                <a:pos x="T0" y="T1"/>
              </a:cxn>
              <a:cxn ang="T7">
                <a:pos x="T2" y="T3"/>
              </a:cxn>
              <a:cxn ang="T8">
                <a:pos x="T4" y="T5"/>
              </a:cxn>
            </a:cxnLst>
            <a:rect l="T9" t="T10" r="T11" b="T12"/>
            <a:pathLst>
              <a:path w="253" h="117">
                <a:moveTo>
                  <a:pt x="0" y="0"/>
                </a:moveTo>
                <a:cubicBezTo>
                  <a:pt x="70" y="17"/>
                  <a:pt x="61" y="22"/>
                  <a:pt x="127" y="87"/>
                </a:cubicBezTo>
                <a:cubicBezTo>
                  <a:pt x="157" y="117"/>
                  <a:pt x="211" y="95"/>
                  <a:pt x="253" y="95"/>
                </a:cubicBezTo>
              </a:path>
            </a:pathLst>
          </a:custGeom>
          <a:solidFill>
            <a:srgbClr val="006600"/>
          </a:solidFill>
          <a:ln w="19050" cmpd="sng">
            <a:solidFill>
              <a:srgbClr val="006600"/>
            </a:solidFill>
            <a:round/>
            <a:headEnd/>
            <a:tailEnd/>
          </a:ln>
        </p:spPr>
        <p:txBody>
          <a:bodyPr wrap="none" anchor="ctr"/>
          <a:lstStyle/>
          <a:p>
            <a:endParaRPr lang="en-US"/>
          </a:p>
        </p:txBody>
      </p:sp>
      <p:sp>
        <p:nvSpPr>
          <p:cNvPr id="56358" name="Freeform 38"/>
          <p:cNvSpPr>
            <a:spLocks/>
          </p:cNvSpPr>
          <p:nvPr/>
        </p:nvSpPr>
        <p:spPr bwMode="auto">
          <a:xfrm flipH="1">
            <a:off x="7527926" y="5726114"/>
            <a:ext cx="512763" cy="109537"/>
          </a:xfrm>
          <a:custGeom>
            <a:avLst/>
            <a:gdLst>
              <a:gd name="T0" fmla="*/ 0 w 323"/>
              <a:gd name="T1" fmla="*/ 2147483646 h 69"/>
              <a:gd name="T2" fmla="*/ 2147483646 w 323"/>
              <a:gd name="T3" fmla="*/ 2147483646 h 69"/>
              <a:gd name="T4" fmla="*/ 2147483646 w 323"/>
              <a:gd name="T5" fmla="*/ 2147483646 h 69"/>
              <a:gd name="T6" fmla="*/ 2147483646 w 323"/>
              <a:gd name="T7" fmla="*/ 2147483646 h 69"/>
              <a:gd name="T8" fmla="*/ 0 60000 65536"/>
              <a:gd name="T9" fmla="*/ 0 60000 65536"/>
              <a:gd name="T10" fmla="*/ 0 60000 65536"/>
              <a:gd name="T11" fmla="*/ 0 60000 65536"/>
              <a:gd name="T12" fmla="*/ 0 w 323"/>
              <a:gd name="T13" fmla="*/ 0 h 69"/>
              <a:gd name="T14" fmla="*/ 323 w 323"/>
              <a:gd name="T15" fmla="*/ 69 h 69"/>
            </a:gdLst>
            <a:ahLst/>
            <a:cxnLst>
              <a:cxn ang="T8">
                <a:pos x="T0" y="T1"/>
              </a:cxn>
              <a:cxn ang="T9">
                <a:pos x="T2" y="T3"/>
              </a:cxn>
              <a:cxn ang="T10">
                <a:pos x="T4" y="T5"/>
              </a:cxn>
              <a:cxn ang="T11">
                <a:pos x="T6" y="T7"/>
              </a:cxn>
            </a:cxnLst>
            <a:rect l="T12" t="T13" r="T14" b="T15"/>
            <a:pathLst>
              <a:path w="323" h="69">
                <a:moveTo>
                  <a:pt x="0" y="17"/>
                </a:moveTo>
                <a:cubicBezTo>
                  <a:pt x="76" y="7"/>
                  <a:pt x="107" y="3"/>
                  <a:pt x="189" y="9"/>
                </a:cubicBezTo>
                <a:cubicBezTo>
                  <a:pt x="293" y="44"/>
                  <a:pt x="193" y="0"/>
                  <a:pt x="260" y="57"/>
                </a:cubicBezTo>
                <a:cubicBezTo>
                  <a:pt x="274" y="69"/>
                  <a:pt x="310" y="65"/>
                  <a:pt x="323" y="65"/>
                </a:cubicBezTo>
              </a:path>
            </a:pathLst>
          </a:custGeom>
          <a:solidFill>
            <a:srgbClr val="006600"/>
          </a:solidFill>
          <a:ln w="19050" cmpd="sng">
            <a:solidFill>
              <a:srgbClr val="006600"/>
            </a:solidFill>
            <a:round/>
            <a:headEnd/>
            <a:tailEnd/>
          </a:ln>
        </p:spPr>
        <p:txBody>
          <a:bodyPr wrap="none" anchor="ctr"/>
          <a:lstStyle/>
          <a:p>
            <a:endParaRPr lang="en-US"/>
          </a:p>
        </p:txBody>
      </p:sp>
      <p:sp>
        <p:nvSpPr>
          <p:cNvPr id="56359" name="Freeform 39"/>
          <p:cNvSpPr>
            <a:spLocks/>
          </p:cNvSpPr>
          <p:nvPr/>
        </p:nvSpPr>
        <p:spPr bwMode="auto">
          <a:xfrm flipH="1">
            <a:off x="7589839" y="5903914"/>
            <a:ext cx="401637" cy="185737"/>
          </a:xfrm>
          <a:custGeom>
            <a:avLst/>
            <a:gdLst>
              <a:gd name="T0" fmla="*/ 0 w 253"/>
              <a:gd name="T1" fmla="*/ 0 h 117"/>
              <a:gd name="T2" fmla="*/ 2147483646 w 253"/>
              <a:gd name="T3" fmla="*/ 2147483646 h 117"/>
              <a:gd name="T4" fmla="*/ 2147483646 w 253"/>
              <a:gd name="T5" fmla="*/ 2147483646 h 117"/>
              <a:gd name="T6" fmla="*/ 0 60000 65536"/>
              <a:gd name="T7" fmla="*/ 0 60000 65536"/>
              <a:gd name="T8" fmla="*/ 0 60000 65536"/>
              <a:gd name="T9" fmla="*/ 0 w 253"/>
              <a:gd name="T10" fmla="*/ 0 h 117"/>
              <a:gd name="T11" fmla="*/ 253 w 253"/>
              <a:gd name="T12" fmla="*/ 117 h 117"/>
            </a:gdLst>
            <a:ahLst/>
            <a:cxnLst>
              <a:cxn ang="T6">
                <a:pos x="T0" y="T1"/>
              </a:cxn>
              <a:cxn ang="T7">
                <a:pos x="T2" y="T3"/>
              </a:cxn>
              <a:cxn ang="T8">
                <a:pos x="T4" y="T5"/>
              </a:cxn>
            </a:cxnLst>
            <a:rect l="T9" t="T10" r="T11" b="T12"/>
            <a:pathLst>
              <a:path w="253" h="117">
                <a:moveTo>
                  <a:pt x="0" y="0"/>
                </a:moveTo>
                <a:cubicBezTo>
                  <a:pt x="70" y="17"/>
                  <a:pt x="61" y="22"/>
                  <a:pt x="127" y="87"/>
                </a:cubicBezTo>
                <a:cubicBezTo>
                  <a:pt x="157" y="117"/>
                  <a:pt x="211" y="95"/>
                  <a:pt x="253" y="95"/>
                </a:cubicBezTo>
              </a:path>
            </a:pathLst>
          </a:custGeom>
          <a:solidFill>
            <a:srgbClr val="006600"/>
          </a:solidFill>
          <a:ln w="19050" cmpd="sng">
            <a:solidFill>
              <a:srgbClr val="006600"/>
            </a:solidFill>
            <a:round/>
            <a:headEnd/>
            <a:tailEnd/>
          </a:ln>
        </p:spPr>
        <p:txBody>
          <a:bodyPr wrap="none" anchor="ctr"/>
          <a:lstStyle/>
          <a:p>
            <a:endParaRPr lang="en-US"/>
          </a:p>
        </p:txBody>
      </p:sp>
      <p:sp>
        <p:nvSpPr>
          <p:cNvPr id="56360" name="Freeform 40"/>
          <p:cNvSpPr>
            <a:spLocks/>
          </p:cNvSpPr>
          <p:nvPr/>
        </p:nvSpPr>
        <p:spPr bwMode="auto">
          <a:xfrm>
            <a:off x="7740651" y="2197100"/>
            <a:ext cx="765175" cy="642938"/>
          </a:xfrm>
          <a:custGeom>
            <a:avLst/>
            <a:gdLst>
              <a:gd name="T0" fmla="*/ 2147483646 w 900"/>
              <a:gd name="T1" fmla="*/ 2147483646 h 618"/>
              <a:gd name="T2" fmla="*/ 2147483646 w 900"/>
              <a:gd name="T3" fmla="*/ 2147483646 h 618"/>
              <a:gd name="T4" fmla="*/ 2147483646 w 900"/>
              <a:gd name="T5" fmla="*/ 2147483646 h 618"/>
              <a:gd name="T6" fmla="*/ 2147483646 w 900"/>
              <a:gd name="T7" fmla="*/ 2147483646 h 618"/>
              <a:gd name="T8" fmla="*/ 2147483646 w 900"/>
              <a:gd name="T9" fmla="*/ 0 h 618"/>
              <a:gd name="T10" fmla="*/ 2147483646 w 900"/>
              <a:gd name="T11" fmla="*/ 2147483646 h 618"/>
              <a:gd name="T12" fmla="*/ 2147483646 w 900"/>
              <a:gd name="T13" fmla="*/ 2147483646 h 618"/>
              <a:gd name="T14" fmla="*/ 2147483646 w 900"/>
              <a:gd name="T15" fmla="*/ 2147483646 h 618"/>
              <a:gd name="T16" fmla="*/ 2147483646 w 900"/>
              <a:gd name="T17" fmla="*/ 2147483646 h 618"/>
              <a:gd name="T18" fmla="*/ 2147483646 w 900"/>
              <a:gd name="T19" fmla="*/ 2147483646 h 618"/>
              <a:gd name="T20" fmla="*/ 2147483646 w 900"/>
              <a:gd name="T21" fmla="*/ 2147483646 h 618"/>
              <a:gd name="T22" fmla="*/ 2147483646 w 900"/>
              <a:gd name="T23" fmla="*/ 2147483646 h 618"/>
              <a:gd name="T24" fmla="*/ 2147483646 w 900"/>
              <a:gd name="T25" fmla="*/ 2147483646 h 618"/>
              <a:gd name="T26" fmla="*/ 2147483646 w 900"/>
              <a:gd name="T27" fmla="*/ 2147483646 h 618"/>
              <a:gd name="T28" fmla="*/ 2147483646 w 900"/>
              <a:gd name="T29" fmla="*/ 2147483646 h 618"/>
              <a:gd name="T30" fmla="*/ 2147483646 w 900"/>
              <a:gd name="T31" fmla="*/ 2147483646 h 618"/>
              <a:gd name="T32" fmla="*/ 2147483646 w 900"/>
              <a:gd name="T33" fmla="*/ 2147483646 h 618"/>
              <a:gd name="T34" fmla="*/ 2147483646 w 900"/>
              <a:gd name="T35" fmla="*/ 2147483646 h 618"/>
              <a:gd name="T36" fmla="*/ 2147483646 w 900"/>
              <a:gd name="T37" fmla="*/ 2147483646 h 618"/>
              <a:gd name="T38" fmla="*/ 2147483646 w 900"/>
              <a:gd name="T39" fmla="*/ 2147483646 h 618"/>
              <a:gd name="T40" fmla="*/ 2147483646 w 900"/>
              <a:gd name="T41" fmla="*/ 2147483646 h 618"/>
              <a:gd name="T42" fmla="*/ 2147483646 w 900"/>
              <a:gd name="T43" fmla="*/ 2147483646 h 618"/>
              <a:gd name="T44" fmla="*/ 2147483646 w 900"/>
              <a:gd name="T45" fmla="*/ 2147483646 h 618"/>
              <a:gd name="T46" fmla="*/ 2147483646 w 900"/>
              <a:gd name="T47" fmla="*/ 2147483646 h 618"/>
              <a:gd name="T48" fmla="*/ 2147483646 w 900"/>
              <a:gd name="T49" fmla="*/ 2147483646 h 618"/>
              <a:gd name="T50" fmla="*/ 2147483646 w 900"/>
              <a:gd name="T51" fmla="*/ 2147483646 h 618"/>
              <a:gd name="T52" fmla="*/ 2147483646 w 900"/>
              <a:gd name="T53" fmla="*/ 2147483646 h 618"/>
              <a:gd name="T54" fmla="*/ 2147483646 w 900"/>
              <a:gd name="T55" fmla="*/ 2147483646 h 618"/>
              <a:gd name="T56" fmla="*/ 2147483646 w 900"/>
              <a:gd name="T57" fmla="*/ 2147483646 h 618"/>
              <a:gd name="T58" fmla="*/ 2147483646 w 900"/>
              <a:gd name="T59" fmla="*/ 2147483646 h 618"/>
              <a:gd name="T60" fmla="*/ 2147483646 w 900"/>
              <a:gd name="T61" fmla="*/ 2147483646 h 618"/>
              <a:gd name="T62" fmla="*/ 2147483646 w 900"/>
              <a:gd name="T63" fmla="*/ 2147483646 h 618"/>
              <a:gd name="T64" fmla="*/ 2147483646 w 900"/>
              <a:gd name="T65" fmla="*/ 2147483646 h 618"/>
              <a:gd name="T66" fmla="*/ 2147483646 w 900"/>
              <a:gd name="T67" fmla="*/ 2147483646 h 618"/>
              <a:gd name="T68" fmla="*/ 2147483646 w 900"/>
              <a:gd name="T69" fmla="*/ 2147483646 h 618"/>
              <a:gd name="T70" fmla="*/ 2147483646 w 900"/>
              <a:gd name="T71" fmla="*/ 2147483646 h 618"/>
              <a:gd name="T72" fmla="*/ 2147483646 w 900"/>
              <a:gd name="T73" fmla="*/ 2147483646 h 618"/>
              <a:gd name="T74" fmla="*/ 0 w 900"/>
              <a:gd name="T75" fmla="*/ 2147483646 h 618"/>
              <a:gd name="T76" fmla="*/ 2147483646 w 900"/>
              <a:gd name="T77" fmla="*/ 2147483646 h 618"/>
              <a:gd name="T78" fmla="*/ 2147483646 w 900"/>
              <a:gd name="T79" fmla="*/ 2147483646 h 618"/>
              <a:gd name="T80" fmla="*/ 2147483646 w 900"/>
              <a:gd name="T81" fmla="*/ 2147483646 h 618"/>
              <a:gd name="T82" fmla="*/ 2147483646 w 900"/>
              <a:gd name="T83" fmla="*/ 2147483646 h 618"/>
              <a:gd name="T84" fmla="*/ 2147483646 w 900"/>
              <a:gd name="T85" fmla="*/ 2147483646 h 618"/>
              <a:gd name="T86" fmla="*/ 2147483646 w 900"/>
              <a:gd name="T87" fmla="*/ 2147483646 h 618"/>
              <a:gd name="T88" fmla="*/ 2147483646 w 900"/>
              <a:gd name="T89" fmla="*/ 2147483646 h 618"/>
              <a:gd name="T90" fmla="*/ 2147483646 w 900"/>
              <a:gd name="T91" fmla="*/ 2147483646 h 618"/>
              <a:gd name="T92" fmla="*/ 2147483646 w 900"/>
              <a:gd name="T93" fmla="*/ 2147483646 h 618"/>
              <a:gd name="T94" fmla="*/ 2147483646 w 900"/>
              <a:gd name="T95" fmla="*/ 2147483646 h 618"/>
              <a:gd name="T96" fmla="*/ 2147483646 w 900"/>
              <a:gd name="T97" fmla="*/ 2147483646 h 618"/>
              <a:gd name="T98" fmla="*/ 2147483646 w 900"/>
              <a:gd name="T99" fmla="*/ 2147483646 h 618"/>
              <a:gd name="T100" fmla="*/ 2147483646 w 900"/>
              <a:gd name="T101" fmla="*/ 2147483646 h 618"/>
              <a:gd name="T102" fmla="*/ 2147483646 w 900"/>
              <a:gd name="T103" fmla="*/ 2147483646 h 618"/>
              <a:gd name="T104" fmla="*/ 2147483646 w 900"/>
              <a:gd name="T105" fmla="*/ 2147483646 h 618"/>
              <a:gd name="T106" fmla="*/ 2147483646 w 900"/>
              <a:gd name="T107" fmla="*/ 2147483646 h 618"/>
              <a:gd name="T108" fmla="*/ 2147483646 w 900"/>
              <a:gd name="T109" fmla="*/ 2147483646 h 618"/>
              <a:gd name="T110" fmla="*/ 2147483646 w 900"/>
              <a:gd name="T111" fmla="*/ 2147483646 h 618"/>
              <a:gd name="T112" fmla="*/ 2147483646 w 900"/>
              <a:gd name="T113" fmla="*/ 2147483646 h 618"/>
              <a:gd name="T114" fmla="*/ 2147483646 w 900"/>
              <a:gd name="T115" fmla="*/ 2147483646 h 618"/>
              <a:gd name="T116" fmla="*/ 2147483646 w 900"/>
              <a:gd name="T117" fmla="*/ 2147483646 h 618"/>
              <a:gd name="T118" fmla="*/ 2147483646 w 900"/>
              <a:gd name="T119" fmla="*/ 2147483646 h 618"/>
              <a:gd name="T120" fmla="*/ 2147483646 w 900"/>
              <a:gd name="T121" fmla="*/ 2147483646 h 618"/>
              <a:gd name="T122" fmla="*/ 2147483646 w 900"/>
              <a:gd name="T123" fmla="*/ 2147483646 h 6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00"/>
              <a:gd name="T187" fmla="*/ 0 h 618"/>
              <a:gd name="T188" fmla="*/ 900 w 900"/>
              <a:gd name="T189" fmla="*/ 618 h 61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00" h="618">
                <a:moveTo>
                  <a:pt x="534" y="28"/>
                </a:moveTo>
                <a:lnTo>
                  <a:pt x="534" y="28"/>
                </a:lnTo>
                <a:lnTo>
                  <a:pt x="548" y="28"/>
                </a:lnTo>
                <a:lnTo>
                  <a:pt x="562" y="28"/>
                </a:lnTo>
                <a:lnTo>
                  <a:pt x="576" y="28"/>
                </a:lnTo>
                <a:lnTo>
                  <a:pt x="591" y="28"/>
                </a:lnTo>
                <a:lnTo>
                  <a:pt x="605" y="14"/>
                </a:lnTo>
                <a:lnTo>
                  <a:pt x="619" y="14"/>
                </a:lnTo>
                <a:lnTo>
                  <a:pt x="633" y="14"/>
                </a:lnTo>
                <a:lnTo>
                  <a:pt x="647" y="14"/>
                </a:lnTo>
                <a:lnTo>
                  <a:pt x="661" y="28"/>
                </a:lnTo>
                <a:lnTo>
                  <a:pt x="773" y="0"/>
                </a:lnTo>
                <a:lnTo>
                  <a:pt x="787" y="0"/>
                </a:lnTo>
                <a:lnTo>
                  <a:pt x="816" y="0"/>
                </a:lnTo>
                <a:lnTo>
                  <a:pt x="787" y="28"/>
                </a:lnTo>
                <a:lnTo>
                  <a:pt x="844" y="28"/>
                </a:lnTo>
                <a:lnTo>
                  <a:pt x="801" y="56"/>
                </a:lnTo>
                <a:lnTo>
                  <a:pt x="773" y="70"/>
                </a:lnTo>
                <a:lnTo>
                  <a:pt x="787" y="84"/>
                </a:lnTo>
                <a:lnTo>
                  <a:pt x="801" y="84"/>
                </a:lnTo>
                <a:lnTo>
                  <a:pt x="816" y="84"/>
                </a:lnTo>
                <a:lnTo>
                  <a:pt x="830" y="84"/>
                </a:lnTo>
                <a:lnTo>
                  <a:pt x="844" y="98"/>
                </a:lnTo>
                <a:lnTo>
                  <a:pt x="844" y="112"/>
                </a:lnTo>
                <a:lnTo>
                  <a:pt x="858" y="112"/>
                </a:lnTo>
                <a:lnTo>
                  <a:pt x="872" y="126"/>
                </a:lnTo>
                <a:lnTo>
                  <a:pt x="872" y="140"/>
                </a:lnTo>
                <a:lnTo>
                  <a:pt x="886" y="140"/>
                </a:lnTo>
                <a:lnTo>
                  <a:pt x="886" y="154"/>
                </a:lnTo>
                <a:lnTo>
                  <a:pt x="886" y="168"/>
                </a:lnTo>
                <a:lnTo>
                  <a:pt x="900" y="182"/>
                </a:lnTo>
                <a:lnTo>
                  <a:pt x="872" y="182"/>
                </a:lnTo>
                <a:lnTo>
                  <a:pt x="886" y="196"/>
                </a:lnTo>
                <a:lnTo>
                  <a:pt x="886" y="211"/>
                </a:lnTo>
                <a:lnTo>
                  <a:pt x="886" y="225"/>
                </a:lnTo>
                <a:lnTo>
                  <a:pt x="886" y="239"/>
                </a:lnTo>
                <a:lnTo>
                  <a:pt x="886" y="253"/>
                </a:lnTo>
                <a:lnTo>
                  <a:pt x="900" y="281"/>
                </a:lnTo>
                <a:lnTo>
                  <a:pt x="830" y="309"/>
                </a:lnTo>
                <a:lnTo>
                  <a:pt x="816" y="309"/>
                </a:lnTo>
                <a:lnTo>
                  <a:pt x="801" y="309"/>
                </a:lnTo>
                <a:lnTo>
                  <a:pt x="787" y="309"/>
                </a:lnTo>
                <a:lnTo>
                  <a:pt x="773" y="309"/>
                </a:lnTo>
                <a:lnTo>
                  <a:pt x="801" y="337"/>
                </a:lnTo>
                <a:lnTo>
                  <a:pt x="773" y="337"/>
                </a:lnTo>
                <a:lnTo>
                  <a:pt x="759" y="337"/>
                </a:lnTo>
                <a:lnTo>
                  <a:pt x="731" y="337"/>
                </a:lnTo>
                <a:lnTo>
                  <a:pt x="703" y="337"/>
                </a:lnTo>
                <a:lnTo>
                  <a:pt x="717" y="351"/>
                </a:lnTo>
                <a:lnTo>
                  <a:pt x="717" y="365"/>
                </a:lnTo>
                <a:lnTo>
                  <a:pt x="717" y="379"/>
                </a:lnTo>
                <a:lnTo>
                  <a:pt x="717" y="393"/>
                </a:lnTo>
                <a:lnTo>
                  <a:pt x="717" y="407"/>
                </a:lnTo>
                <a:lnTo>
                  <a:pt x="717" y="436"/>
                </a:lnTo>
                <a:lnTo>
                  <a:pt x="717" y="450"/>
                </a:lnTo>
                <a:lnTo>
                  <a:pt x="703" y="464"/>
                </a:lnTo>
                <a:lnTo>
                  <a:pt x="689" y="492"/>
                </a:lnTo>
                <a:lnTo>
                  <a:pt x="689" y="506"/>
                </a:lnTo>
                <a:lnTo>
                  <a:pt x="661" y="534"/>
                </a:lnTo>
                <a:lnTo>
                  <a:pt x="661" y="478"/>
                </a:lnTo>
                <a:lnTo>
                  <a:pt x="661" y="520"/>
                </a:lnTo>
                <a:lnTo>
                  <a:pt x="647" y="548"/>
                </a:lnTo>
                <a:lnTo>
                  <a:pt x="647" y="562"/>
                </a:lnTo>
                <a:lnTo>
                  <a:pt x="647" y="576"/>
                </a:lnTo>
                <a:lnTo>
                  <a:pt x="647" y="590"/>
                </a:lnTo>
                <a:lnTo>
                  <a:pt x="633" y="618"/>
                </a:lnTo>
                <a:lnTo>
                  <a:pt x="619" y="618"/>
                </a:lnTo>
                <a:lnTo>
                  <a:pt x="605" y="604"/>
                </a:lnTo>
                <a:lnTo>
                  <a:pt x="591" y="590"/>
                </a:lnTo>
                <a:lnTo>
                  <a:pt x="562" y="590"/>
                </a:lnTo>
                <a:lnTo>
                  <a:pt x="548" y="590"/>
                </a:lnTo>
                <a:lnTo>
                  <a:pt x="534" y="590"/>
                </a:lnTo>
                <a:lnTo>
                  <a:pt x="520" y="590"/>
                </a:lnTo>
                <a:lnTo>
                  <a:pt x="506" y="576"/>
                </a:lnTo>
                <a:lnTo>
                  <a:pt x="492" y="576"/>
                </a:lnTo>
                <a:lnTo>
                  <a:pt x="478" y="576"/>
                </a:lnTo>
                <a:lnTo>
                  <a:pt x="478" y="562"/>
                </a:lnTo>
                <a:lnTo>
                  <a:pt x="478" y="548"/>
                </a:lnTo>
                <a:lnTo>
                  <a:pt x="464" y="548"/>
                </a:lnTo>
                <a:lnTo>
                  <a:pt x="464" y="534"/>
                </a:lnTo>
                <a:lnTo>
                  <a:pt x="450" y="548"/>
                </a:lnTo>
                <a:lnTo>
                  <a:pt x="436" y="548"/>
                </a:lnTo>
                <a:lnTo>
                  <a:pt x="436" y="562"/>
                </a:lnTo>
                <a:lnTo>
                  <a:pt x="422" y="562"/>
                </a:lnTo>
                <a:lnTo>
                  <a:pt x="422" y="548"/>
                </a:lnTo>
                <a:lnTo>
                  <a:pt x="408" y="548"/>
                </a:lnTo>
                <a:lnTo>
                  <a:pt x="394" y="534"/>
                </a:lnTo>
                <a:lnTo>
                  <a:pt x="394" y="520"/>
                </a:lnTo>
                <a:lnTo>
                  <a:pt x="380" y="520"/>
                </a:lnTo>
                <a:lnTo>
                  <a:pt x="366" y="506"/>
                </a:lnTo>
                <a:lnTo>
                  <a:pt x="366" y="478"/>
                </a:lnTo>
                <a:lnTo>
                  <a:pt x="366" y="492"/>
                </a:lnTo>
                <a:lnTo>
                  <a:pt x="366" y="506"/>
                </a:lnTo>
                <a:lnTo>
                  <a:pt x="366" y="534"/>
                </a:lnTo>
                <a:lnTo>
                  <a:pt x="366" y="520"/>
                </a:lnTo>
                <a:lnTo>
                  <a:pt x="351" y="506"/>
                </a:lnTo>
                <a:lnTo>
                  <a:pt x="351" y="492"/>
                </a:lnTo>
                <a:lnTo>
                  <a:pt x="351" y="478"/>
                </a:lnTo>
                <a:lnTo>
                  <a:pt x="337" y="464"/>
                </a:lnTo>
                <a:lnTo>
                  <a:pt x="337" y="450"/>
                </a:lnTo>
                <a:lnTo>
                  <a:pt x="309" y="450"/>
                </a:lnTo>
                <a:lnTo>
                  <a:pt x="323" y="421"/>
                </a:lnTo>
                <a:lnTo>
                  <a:pt x="197" y="464"/>
                </a:lnTo>
                <a:lnTo>
                  <a:pt x="225" y="436"/>
                </a:lnTo>
                <a:lnTo>
                  <a:pt x="155" y="464"/>
                </a:lnTo>
                <a:lnTo>
                  <a:pt x="98" y="464"/>
                </a:lnTo>
                <a:lnTo>
                  <a:pt x="126" y="436"/>
                </a:lnTo>
                <a:lnTo>
                  <a:pt x="56" y="436"/>
                </a:lnTo>
                <a:lnTo>
                  <a:pt x="28" y="436"/>
                </a:lnTo>
                <a:lnTo>
                  <a:pt x="14" y="436"/>
                </a:lnTo>
                <a:lnTo>
                  <a:pt x="0" y="436"/>
                </a:lnTo>
                <a:lnTo>
                  <a:pt x="28" y="407"/>
                </a:lnTo>
                <a:lnTo>
                  <a:pt x="28" y="393"/>
                </a:lnTo>
                <a:lnTo>
                  <a:pt x="14" y="393"/>
                </a:lnTo>
                <a:lnTo>
                  <a:pt x="14" y="379"/>
                </a:lnTo>
                <a:lnTo>
                  <a:pt x="14" y="365"/>
                </a:lnTo>
                <a:lnTo>
                  <a:pt x="14" y="351"/>
                </a:lnTo>
                <a:lnTo>
                  <a:pt x="28" y="351"/>
                </a:lnTo>
                <a:lnTo>
                  <a:pt x="28" y="337"/>
                </a:lnTo>
                <a:lnTo>
                  <a:pt x="42" y="309"/>
                </a:lnTo>
                <a:lnTo>
                  <a:pt x="56" y="281"/>
                </a:lnTo>
                <a:lnTo>
                  <a:pt x="70" y="267"/>
                </a:lnTo>
                <a:lnTo>
                  <a:pt x="56" y="267"/>
                </a:lnTo>
                <a:lnTo>
                  <a:pt x="42" y="267"/>
                </a:lnTo>
                <a:lnTo>
                  <a:pt x="42" y="253"/>
                </a:lnTo>
                <a:lnTo>
                  <a:pt x="56" y="253"/>
                </a:lnTo>
                <a:lnTo>
                  <a:pt x="84" y="239"/>
                </a:lnTo>
                <a:lnTo>
                  <a:pt x="84" y="225"/>
                </a:lnTo>
                <a:lnTo>
                  <a:pt x="84" y="211"/>
                </a:lnTo>
                <a:lnTo>
                  <a:pt x="84" y="196"/>
                </a:lnTo>
                <a:lnTo>
                  <a:pt x="98" y="196"/>
                </a:lnTo>
                <a:lnTo>
                  <a:pt x="112" y="196"/>
                </a:lnTo>
                <a:lnTo>
                  <a:pt x="126" y="196"/>
                </a:lnTo>
                <a:lnTo>
                  <a:pt x="140" y="196"/>
                </a:lnTo>
                <a:lnTo>
                  <a:pt x="155" y="196"/>
                </a:lnTo>
                <a:lnTo>
                  <a:pt x="140" y="168"/>
                </a:lnTo>
                <a:lnTo>
                  <a:pt x="140" y="154"/>
                </a:lnTo>
                <a:lnTo>
                  <a:pt x="155" y="154"/>
                </a:lnTo>
                <a:lnTo>
                  <a:pt x="169" y="154"/>
                </a:lnTo>
                <a:lnTo>
                  <a:pt x="169" y="140"/>
                </a:lnTo>
                <a:lnTo>
                  <a:pt x="183" y="154"/>
                </a:lnTo>
                <a:lnTo>
                  <a:pt x="197" y="154"/>
                </a:lnTo>
                <a:lnTo>
                  <a:pt x="211" y="168"/>
                </a:lnTo>
                <a:lnTo>
                  <a:pt x="225" y="168"/>
                </a:lnTo>
                <a:lnTo>
                  <a:pt x="239" y="168"/>
                </a:lnTo>
                <a:lnTo>
                  <a:pt x="225" y="154"/>
                </a:lnTo>
                <a:lnTo>
                  <a:pt x="211" y="140"/>
                </a:lnTo>
                <a:lnTo>
                  <a:pt x="197" y="140"/>
                </a:lnTo>
                <a:lnTo>
                  <a:pt x="197" y="126"/>
                </a:lnTo>
                <a:lnTo>
                  <a:pt x="253" y="126"/>
                </a:lnTo>
                <a:lnTo>
                  <a:pt x="309" y="140"/>
                </a:lnTo>
                <a:lnTo>
                  <a:pt x="337" y="154"/>
                </a:lnTo>
                <a:lnTo>
                  <a:pt x="323" y="140"/>
                </a:lnTo>
                <a:lnTo>
                  <a:pt x="309" y="112"/>
                </a:lnTo>
                <a:lnTo>
                  <a:pt x="337" y="112"/>
                </a:lnTo>
                <a:lnTo>
                  <a:pt x="351" y="112"/>
                </a:lnTo>
                <a:lnTo>
                  <a:pt x="366" y="112"/>
                </a:lnTo>
                <a:lnTo>
                  <a:pt x="366" y="126"/>
                </a:lnTo>
                <a:lnTo>
                  <a:pt x="380" y="126"/>
                </a:lnTo>
                <a:lnTo>
                  <a:pt x="394" y="126"/>
                </a:lnTo>
                <a:lnTo>
                  <a:pt x="408" y="140"/>
                </a:lnTo>
                <a:lnTo>
                  <a:pt x="436" y="140"/>
                </a:lnTo>
                <a:lnTo>
                  <a:pt x="436" y="126"/>
                </a:lnTo>
                <a:lnTo>
                  <a:pt x="436" y="112"/>
                </a:lnTo>
                <a:lnTo>
                  <a:pt x="436" y="98"/>
                </a:lnTo>
                <a:lnTo>
                  <a:pt x="450" y="98"/>
                </a:lnTo>
                <a:lnTo>
                  <a:pt x="450" y="84"/>
                </a:lnTo>
                <a:lnTo>
                  <a:pt x="464" y="84"/>
                </a:lnTo>
                <a:lnTo>
                  <a:pt x="464" y="70"/>
                </a:lnTo>
                <a:lnTo>
                  <a:pt x="478" y="56"/>
                </a:lnTo>
                <a:lnTo>
                  <a:pt x="478" y="42"/>
                </a:lnTo>
                <a:lnTo>
                  <a:pt x="492" y="42"/>
                </a:lnTo>
                <a:lnTo>
                  <a:pt x="492" y="28"/>
                </a:lnTo>
                <a:lnTo>
                  <a:pt x="506" y="28"/>
                </a:lnTo>
                <a:lnTo>
                  <a:pt x="520" y="28"/>
                </a:lnTo>
                <a:lnTo>
                  <a:pt x="534" y="28"/>
                </a:lnTo>
                <a:close/>
              </a:path>
            </a:pathLst>
          </a:custGeom>
          <a:solidFill>
            <a:srgbClr val="00FF00"/>
          </a:solidFill>
          <a:ln w="12700" cmpd="sng">
            <a:solidFill>
              <a:srgbClr val="00FF00"/>
            </a:solidFill>
            <a:round/>
            <a:headEnd/>
            <a:tailEnd/>
          </a:ln>
        </p:spPr>
        <p:txBody>
          <a:bodyPr/>
          <a:lstStyle/>
          <a:p>
            <a:endParaRPr lang="en-US"/>
          </a:p>
        </p:txBody>
      </p:sp>
      <p:sp>
        <p:nvSpPr>
          <p:cNvPr id="56361" name="Line 41"/>
          <p:cNvSpPr>
            <a:spLocks noChangeShapeType="1"/>
          </p:cNvSpPr>
          <p:nvPr/>
        </p:nvSpPr>
        <p:spPr bwMode="auto">
          <a:xfrm>
            <a:off x="7939088" y="2047875"/>
            <a:ext cx="57150" cy="120650"/>
          </a:xfrm>
          <a:prstGeom prst="line">
            <a:avLst/>
          </a:prstGeom>
          <a:noFill/>
          <a:ln w="28575">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6362" name="Freeform 42"/>
          <p:cNvSpPr>
            <a:spLocks/>
          </p:cNvSpPr>
          <p:nvPr/>
        </p:nvSpPr>
        <p:spPr bwMode="auto">
          <a:xfrm rot="5639810">
            <a:off x="7550150" y="1677988"/>
            <a:ext cx="668338" cy="569912"/>
          </a:xfrm>
          <a:custGeom>
            <a:avLst/>
            <a:gdLst>
              <a:gd name="T0" fmla="*/ 2147483646 w 788"/>
              <a:gd name="T1" fmla="*/ 2147483646 h 731"/>
              <a:gd name="T2" fmla="*/ 2147483646 w 788"/>
              <a:gd name="T3" fmla="*/ 2147483646 h 731"/>
              <a:gd name="T4" fmla="*/ 2147483646 w 788"/>
              <a:gd name="T5" fmla="*/ 2147483646 h 731"/>
              <a:gd name="T6" fmla="*/ 2147483646 w 788"/>
              <a:gd name="T7" fmla="*/ 2147483646 h 731"/>
              <a:gd name="T8" fmla="*/ 2147483646 w 788"/>
              <a:gd name="T9" fmla="*/ 2147483646 h 731"/>
              <a:gd name="T10" fmla="*/ 2147483646 w 788"/>
              <a:gd name="T11" fmla="*/ 2147483646 h 731"/>
              <a:gd name="T12" fmla="*/ 2147483646 w 788"/>
              <a:gd name="T13" fmla="*/ 2147483646 h 731"/>
              <a:gd name="T14" fmla="*/ 2147483646 w 788"/>
              <a:gd name="T15" fmla="*/ 2147483646 h 731"/>
              <a:gd name="T16" fmla="*/ 2147483646 w 788"/>
              <a:gd name="T17" fmla="*/ 2147483646 h 731"/>
              <a:gd name="T18" fmla="*/ 2147483646 w 788"/>
              <a:gd name="T19" fmla="*/ 2147483646 h 731"/>
              <a:gd name="T20" fmla="*/ 2147483646 w 788"/>
              <a:gd name="T21" fmla="*/ 2147483646 h 731"/>
              <a:gd name="T22" fmla="*/ 2147483646 w 788"/>
              <a:gd name="T23" fmla="*/ 2147483646 h 731"/>
              <a:gd name="T24" fmla="*/ 2147483646 w 788"/>
              <a:gd name="T25" fmla="*/ 2147483646 h 731"/>
              <a:gd name="T26" fmla="*/ 2147483646 w 788"/>
              <a:gd name="T27" fmla="*/ 2147483646 h 731"/>
              <a:gd name="T28" fmla="*/ 2147483646 w 788"/>
              <a:gd name="T29" fmla="*/ 2147483646 h 731"/>
              <a:gd name="T30" fmla="*/ 2147483646 w 788"/>
              <a:gd name="T31" fmla="*/ 2147483646 h 731"/>
              <a:gd name="T32" fmla="*/ 2147483646 w 788"/>
              <a:gd name="T33" fmla="*/ 2147483646 h 731"/>
              <a:gd name="T34" fmla="*/ 2147483646 w 788"/>
              <a:gd name="T35" fmla="*/ 2147483646 h 731"/>
              <a:gd name="T36" fmla="*/ 2147483646 w 788"/>
              <a:gd name="T37" fmla="*/ 2147483646 h 731"/>
              <a:gd name="T38" fmla="*/ 2147483646 w 788"/>
              <a:gd name="T39" fmla="*/ 2147483646 h 731"/>
              <a:gd name="T40" fmla="*/ 2147483646 w 788"/>
              <a:gd name="T41" fmla="*/ 2147483646 h 731"/>
              <a:gd name="T42" fmla="*/ 2147483646 w 788"/>
              <a:gd name="T43" fmla="*/ 2147483646 h 731"/>
              <a:gd name="T44" fmla="*/ 2147483646 w 788"/>
              <a:gd name="T45" fmla="*/ 2147483646 h 731"/>
              <a:gd name="T46" fmla="*/ 2147483646 w 788"/>
              <a:gd name="T47" fmla="*/ 2147483646 h 731"/>
              <a:gd name="T48" fmla="*/ 2147483646 w 788"/>
              <a:gd name="T49" fmla="*/ 2147483646 h 731"/>
              <a:gd name="T50" fmla="*/ 2147483646 w 788"/>
              <a:gd name="T51" fmla="*/ 2147483646 h 731"/>
              <a:gd name="T52" fmla="*/ 2147483646 w 788"/>
              <a:gd name="T53" fmla="*/ 2147483646 h 731"/>
              <a:gd name="T54" fmla="*/ 2147483646 w 788"/>
              <a:gd name="T55" fmla="*/ 2147483646 h 731"/>
              <a:gd name="T56" fmla="*/ 2147483646 w 788"/>
              <a:gd name="T57" fmla="*/ 2147483646 h 731"/>
              <a:gd name="T58" fmla="*/ 2147483646 w 788"/>
              <a:gd name="T59" fmla="*/ 2147483646 h 731"/>
              <a:gd name="T60" fmla="*/ 2147483646 w 788"/>
              <a:gd name="T61" fmla="*/ 2147483646 h 731"/>
              <a:gd name="T62" fmla="*/ 2147483646 w 788"/>
              <a:gd name="T63" fmla="*/ 2147483646 h 731"/>
              <a:gd name="T64" fmla="*/ 2147483646 w 788"/>
              <a:gd name="T65" fmla="*/ 2147483646 h 731"/>
              <a:gd name="T66" fmla="*/ 2147483646 w 788"/>
              <a:gd name="T67" fmla="*/ 2147483646 h 731"/>
              <a:gd name="T68" fmla="*/ 2147483646 w 788"/>
              <a:gd name="T69" fmla="*/ 2147483646 h 731"/>
              <a:gd name="T70" fmla="*/ 2147483646 w 788"/>
              <a:gd name="T71" fmla="*/ 2147483646 h 731"/>
              <a:gd name="T72" fmla="*/ 2147483646 w 788"/>
              <a:gd name="T73" fmla="*/ 2147483646 h 731"/>
              <a:gd name="T74" fmla="*/ 2147483646 w 788"/>
              <a:gd name="T75" fmla="*/ 2147483646 h 731"/>
              <a:gd name="T76" fmla="*/ 2147483646 w 788"/>
              <a:gd name="T77" fmla="*/ 2147483646 h 731"/>
              <a:gd name="T78" fmla="*/ 2147483646 w 788"/>
              <a:gd name="T79" fmla="*/ 2147483646 h 731"/>
              <a:gd name="T80" fmla="*/ 2147483646 w 788"/>
              <a:gd name="T81" fmla="*/ 2147483646 h 731"/>
              <a:gd name="T82" fmla="*/ 2147483646 w 788"/>
              <a:gd name="T83" fmla="*/ 2147483646 h 731"/>
              <a:gd name="T84" fmla="*/ 2147483646 w 788"/>
              <a:gd name="T85" fmla="*/ 2147483646 h 731"/>
              <a:gd name="T86" fmla="*/ 2147483646 w 788"/>
              <a:gd name="T87" fmla="*/ 2147483646 h 731"/>
              <a:gd name="T88" fmla="*/ 2147483646 w 788"/>
              <a:gd name="T89" fmla="*/ 2147483646 h 731"/>
              <a:gd name="T90" fmla="*/ 2147483646 w 788"/>
              <a:gd name="T91" fmla="*/ 2147483646 h 731"/>
              <a:gd name="T92" fmla="*/ 2147483646 w 788"/>
              <a:gd name="T93" fmla="*/ 2147483646 h 731"/>
              <a:gd name="T94" fmla="*/ 2147483646 w 788"/>
              <a:gd name="T95" fmla="*/ 2147483646 h 731"/>
              <a:gd name="T96" fmla="*/ 2147483646 w 788"/>
              <a:gd name="T97" fmla="*/ 2147483646 h 731"/>
              <a:gd name="T98" fmla="*/ 2147483646 w 788"/>
              <a:gd name="T99" fmla="*/ 2147483646 h 731"/>
              <a:gd name="T100" fmla="*/ 2147483646 w 788"/>
              <a:gd name="T101" fmla="*/ 2147483646 h 731"/>
              <a:gd name="T102" fmla="*/ 2147483646 w 788"/>
              <a:gd name="T103" fmla="*/ 2147483646 h 731"/>
              <a:gd name="T104" fmla="*/ 2147483646 w 788"/>
              <a:gd name="T105" fmla="*/ 2147483646 h 731"/>
              <a:gd name="T106" fmla="*/ 2147483646 w 788"/>
              <a:gd name="T107" fmla="*/ 2147483646 h 731"/>
              <a:gd name="T108" fmla="*/ 2147483646 w 788"/>
              <a:gd name="T109" fmla="*/ 2147483646 h 731"/>
              <a:gd name="T110" fmla="*/ 2147483646 w 788"/>
              <a:gd name="T111" fmla="*/ 2147483646 h 731"/>
              <a:gd name="T112" fmla="*/ 2147483646 w 788"/>
              <a:gd name="T113" fmla="*/ 2147483646 h 731"/>
              <a:gd name="T114" fmla="*/ 2147483646 w 788"/>
              <a:gd name="T115" fmla="*/ 2147483646 h 73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788"/>
              <a:gd name="T175" fmla="*/ 0 h 731"/>
              <a:gd name="T176" fmla="*/ 788 w 788"/>
              <a:gd name="T177" fmla="*/ 731 h 73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788" h="731">
                <a:moveTo>
                  <a:pt x="436" y="141"/>
                </a:moveTo>
                <a:lnTo>
                  <a:pt x="436" y="141"/>
                </a:lnTo>
                <a:lnTo>
                  <a:pt x="422" y="141"/>
                </a:lnTo>
                <a:lnTo>
                  <a:pt x="422" y="127"/>
                </a:lnTo>
                <a:lnTo>
                  <a:pt x="408" y="127"/>
                </a:lnTo>
                <a:lnTo>
                  <a:pt x="408" y="113"/>
                </a:lnTo>
                <a:lnTo>
                  <a:pt x="394" y="99"/>
                </a:lnTo>
                <a:lnTo>
                  <a:pt x="380" y="99"/>
                </a:lnTo>
                <a:lnTo>
                  <a:pt x="380" y="84"/>
                </a:lnTo>
                <a:lnTo>
                  <a:pt x="366" y="84"/>
                </a:lnTo>
                <a:lnTo>
                  <a:pt x="352" y="84"/>
                </a:lnTo>
                <a:lnTo>
                  <a:pt x="338" y="84"/>
                </a:lnTo>
                <a:lnTo>
                  <a:pt x="253" y="14"/>
                </a:lnTo>
                <a:lnTo>
                  <a:pt x="225" y="14"/>
                </a:lnTo>
                <a:lnTo>
                  <a:pt x="197" y="0"/>
                </a:lnTo>
                <a:lnTo>
                  <a:pt x="197" y="42"/>
                </a:lnTo>
                <a:lnTo>
                  <a:pt x="155" y="14"/>
                </a:lnTo>
                <a:lnTo>
                  <a:pt x="211" y="84"/>
                </a:lnTo>
                <a:lnTo>
                  <a:pt x="197" y="70"/>
                </a:lnTo>
                <a:lnTo>
                  <a:pt x="183" y="70"/>
                </a:lnTo>
                <a:lnTo>
                  <a:pt x="169" y="70"/>
                </a:lnTo>
                <a:lnTo>
                  <a:pt x="155" y="70"/>
                </a:lnTo>
                <a:lnTo>
                  <a:pt x="141" y="70"/>
                </a:lnTo>
                <a:lnTo>
                  <a:pt x="127" y="84"/>
                </a:lnTo>
                <a:lnTo>
                  <a:pt x="113" y="84"/>
                </a:lnTo>
                <a:lnTo>
                  <a:pt x="99" y="84"/>
                </a:lnTo>
                <a:lnTo>
                  <a:pt x="85" y="99"/>
                </a:lnTo>
                <a:lnTo>
                  <a:pt x="71" y="113"/>
                </a:lnTo>
                <a:lnTo>
                  <a:pt x="71" y="127"/>
                </a:lnTo>
                <a:lnTo>
                  <a:pt x="57" y="127"/>
                </a:lnTo>
                <a:lnTo>
                  <a:pt x="43" y="127"/>
                </a:lnTo>
                <a:lnTo>
                  <a:pt x="85" y="141"/>
                </a:lnTo>
                <a:lnTo>
                  <a:pt x="57" y="155"/>
                </a:lnTo>
                <a:lnTo>
                  <a:pt x="43" y="155"/>
                </a:lnTo>
                <a:lnTo>
                  <a:pt x="28" y="169"/>
                </a:lnTo>
                <a:lnTo>
                  <a:pt x="28" y="183"/>
                </a:lnTo>
                <a:lnTo>
                  <a:pt x="14" y="183"/>
                </a:lnTo>
                <a:lnTo>
                  <a:pt x="14" y="197"/>
                </a:lnTo>
                <a:lnTo>
                  <a:pt x="0" y="211"/>
                </a:lnTo>
                <a:lnTo>
                  <a:pt x="57" y="267"/>
                </a:lnTo>
                <a:lnTo>
                  <a:pt x="57" y="281"/>
                </a:lnTo>
                <a:lnTo>
                  <a:pt x="57" y="295"/>
                </a:lnTo>
                <a:lnTo>
                  <a:pt x="71" y="295"/>
                </a:lnTo>
                <a:lnTo>
                  <a:pt x="85" y="295"/>
                </a:lnTo>
                <a:lnTo>
                  <a:pt x="99" y="295"/>
                </a:lnTo>
                <a:lnTo>
                  <a:pt x="71" y="295"/>
                </a:lnTo>
                <a:lnTo>
                  <a:pt x="85" y="324"/>
                </a:lnTo>
                <a:lnTo>
                  <a:pt x="113" y="338"/>
                </a:lnTo>
                <a:lnTo>
                  <a:pt x="127" y="338"/>
                </a:lnTo>
                <a:lnTo>
                  <a:pt x="141" y="352"/>
                </a:lnTo>
                <a:lnTo>
                  <a:pt x="169" y="352"/>
                </a:lnTo>
                <a:lnTo>
                  <a:pt x="141" y="366"/>
                </a:lnTo>
                <a:lnTo>
                  <a:pt x="141" y="380"/>
                </a:lnTo>
                <a:lnTo>
                  <a:pt x="127" y="394"/>
                </a:lnTo>
                <a:lnTo>
                  <a:pt x="127" y="408"/>
                </a:lnTo>
                <a:lnTo>
                  <a:pt x="113" y="408"/>
                </a:lnTo>
                <a:lnTo>
                  <a:pt x="113" y="422"/>
                </a:lnTo>
                <a:lnTo>
                  <a:pt x="113" y="436"/>
                </a:lnTo>
                <a:lnTo>
                  <a:pt x="99" y="450"/>
                </a:lnTo>
                <a:lnTo>
                  <a:pt x="99" y="478"/>
                </a:lnTo>
                <a:lnTo>
                  <a:pt x="99" y="506"/>
                </a:lnTo>
                <a:lnTo>
                  <a:pt x="99" y="549"/>
                </a:lnTo>
                <a:lnTo>
                  <a:pt x="127" y="506"/>
                </a:lnTo>
                <a:lnTo>
                  <a:pt x="127" y="535"/>
                </a:lnTo>
                <a:lnTo>
                  <a:pt x="127" y="549"/>
                </a:lnTo>
                <a:lnTo>
                  <a:pt x="127" y="563"/>
                </a:lnTo>
                <a:lnTo>
                  <a:pt x="113" y="577"/>
                </a:lnTo>
                <a:lnTo>
                  <a:pt x="113" y="605"/>
                </a:lnTo>
                <a:lnTo>
                  <a:pt x="99" y="619"/>
                </a:lnTo>
                <a:lnTo>
                  <a:pt x="99" y="633"/>
                </a:lnTo>
                <a:lnTo>
                  <a:pt x="141" y="633"/>
                </a:lnTo>
                <a:lnTo>
                  <a:pt x="169" y="647"/>
                </a:lnTo>
                <a:lnTo>
                  <a:pt x="183" y="647"/>
                </a:lnTo>
                <a:lnTo>
                  <a:pt x="197" y="647"/>
                </a:lnTo>
                <a:lnTo>
                  <a:pt x="197" y="661"/>
                </a:lnTo>
                <a:lnTo>
                  <a:pt x="225" y="661"/>
                </a:lnTo>
                <a:lnTo>
                  <a:pt x="239" y="661"/>
                </a:lnTo>
                <a:lnTo>
                  <a:pt x="253" y="661"/>
                </a:lnTo>
                <a:lnTo>
                  <a:pt x="268" y="647"/>
                </a:lnTo>
                <a:lnTo>
                  <a:pt x="282" y="647"/>
                </a:lnTo>
                <a:lnTo>
                  <a:pt x="296" y="633"/>
                </a:lnTo>
                <a:lnTo>
                  <a:pt x="310" y="647"/>
                </a:lnTo>
                <a:lnTo>
                  <a:pt x="310" y="661"/>
                </a:lnTo>
                <a:lnTo>
                  <a:pt x="310" y="675"/>
                </a:lnTo>
                <a:lnTo>
                  <a:pt x="324" y="675"/>
                </a:lnTo>
                <a:lnTo>
                  <a:pt x="338" y="675"/>
                </a:lnTo>
                <a:lnTo>
                  <a:pt x="352" y="661"/>
                </a:lnTo>
                <a:lnTo>
                  <a:pt x="366" y="661"/>
                </a:lnTo>
                <a:lnTo>
                  <a:pt x="380" y="633"/>
                </a:lnTo>
                <a:lnTo>
                  <a:pt x="408" y="619"/>
                </a:lnTo>
                <a:lnTo>
                  <a:pt x="394" y="647"/>
                </a:lnTo>
                <a:lnTo>
                  <a:pt x="380" y="675"/>
                </a:lnTo>
                <a:lnTo>
                  <a:pt x="394" y="661"/>
                </a:lnTo>
                <a:lnTo>
                  <a:pt x="408" y="661"/>
                </a:lnTo>
                <a:lnTo>
                  <a:pt x="422" y="647"/>
                </a:lnTo>
                <a:lnTo>
                  <a:pt x="422" y="633"/>
                </a:lnTo>
                <a:lnTo>
                  <a:pt x="422" y="619"/>
                </a:lnTo>
                <a:lnTo>
                  <a:pt x="436" y="605"/>
                </a:lnTo>
                <a:lnTo>
                  <a:pt x="479" y="619"/>
                </a:lnTo>
                <a:lnTo>
                  <a:pt x="464" y="591"/>
                </a:lnTo>
                <a:lnTo>
                  <a:pt x="549" y="675"/>
                </a:lnTo>
                <a:lnTo>
                  <a:pt x="549" y="647"/>
                </a:lnTo>
                <a:lnTo>
                  <a:pt x="591" y="689"/>
                </a:lnTo>
                <a:lnTo>
                  <a:pt x="647" y="717"/>
                </a:lnTo>
                <a:lnTo>
                  <a:pt x="633" y="689"/>
                </a:lnTo>
                <a:lnTo>
                  <a:pt x="704" y="717"/>
                </a:lnTo>
                <a:lnTo>
                  <a:pt x="732" y="731"/>
                </a:lnTo>
                <a:lnTo>
                  <a:pt x="760" y="731"/>
                </a:lnTo>
                <a:lnTo>
                  <a:pt x="746" y="689"/>
                </a:lnTo>
                <a:lnTo>
                  <a:pt x="760" y="689"/>
                </a:lnTo>
                <a:lnTo>
                  <a:pt x="774" y="689"/>
                </a:lnTo>
                <a:lnTo>
                  <a:pt x="774" y="675"/>
                </a:lnTo>
                <a:lnTo>
                  <a:pt x="774" y="661"/>
                </a:lnTo>
                <a:lnTo>
                  <a:pt x="774" y="647"/>
                </a:lnTo>
                <a:lnTo>
                  <a:pt x="774" y="633"/>
                </a:lnTo>
                <a:lnTo>
                  <a:pt x="774" y="619"/>
                </a:lnTo>
                <a:lnTo>
                  <a:pt x="774" y="563"/>
                </a:lnTo>
                <a:lnTo>
                  <a:pt x="760" y="563"/>
                </a:lnTo>
                <a:lnTo>
                  <a:pt x="774" y="563"/>
                </a:lnTo>
                <a:lnTo>
                  <a:pt x="788" y="563"/>
                </a:lnTo>
                <a:lnTo>
                  <a:pt x="774" y="549"/>
                </a:lnTo>
                <a:lnTo>
                  <a:pt x="774" y="535"/>
                </a:lnTo>
                <a:lnTo>
                  <a:pt x="774" y="520"/>
                </a:lnTo>
                <a:lnTo>
                  <a:pt x="774" y="506"/>
                </a:lnTo>
                <a:lnTo>
                  <a:pt x="774" y="492"/>
                </a:lnTo>
                <a:lnTo>
                  <a:pt x="774" y="478"/>
                </a:lnTo>
                <a:lnTo>
                  <a:pt x="774" y="464"/>
                </a:lnTo>
                <a:lnTo>
                  <a:pt x="760" y="464"/>
                </a:lnTo>
                <a:lnTo>
                  <a:pt x="746" y="450"/>
                </a:lnTo>
                <a:lnTo>
                  <a:pt x="732" y="450"/>
                </a:lnTo>
                <a:lnTo>
                  <a:pt x="718" y="450"/>
                </a:lnTo>
                <a:lnTo>
                  <a:pt x="746" y="436"/>
                </a:lnTo>
                <a:lnTo>
                  <a:pt x="732" y="422"/>
                </a:lnTo>
                <a:lnTo>
                  <a:pt x="718" y="408"/>
                </a:lnTo>
                <a:lnTo>
                  <a:pt x="704" y="408"/>
                </a:lnTo>
                <a:lnTo>
                  <a:pt x="689" y="408"/>
                </a:lnTo>
                <a:lnTo>
                  <a:pt x="675" y="408"/>
                </a:lnTo>
                <a:lnTo>
                  <a:pt x="661" y="408"/>
                </a:lnTo>
                <a:lnTo>
                  <a:pt x="647" y="408"/>
                </a:lnTo>
                <a:lnTo>
                  <a:pt x="661" y="394"/>
                </a:lnTo>
                <a:lnTo>
                  <a:pt x="675" y="380"/>
                </a:lnTo>
                <a:lnTo>
                  <a:pt x="689" y="380"/>
                </a:lnTo>
                <a:lnTo>
                  <a:pt x="704" y="380"/>
                </a:lnTo>
                <a:lnTo>
                  <a:pt x="718" y="380"/>
                </a:lnTo>
                <a:lnTo>
                  <a:pt x="647" y="352"/>
                </a:lnTo>
                <a:lnTo>
                  <a:pt x="633" y="352"/>
                </a:lnTo>
                <a:lnTo>
                  <a:pt x="605" y="352"/>
                </a:lnTo>
                <a:lnTo>
                  <a:pt x="591" y="352"/>
                </a:lnTo>
                <a:lnTo>
                  <a:pt x="577" y="352"/>
                </a:lnTo>
                <a:lnTo>
                  <a:pt x="563" y="352"/>
                </a:lnTo>
                <a:lnTo>
                  <a:pt x="591" y="324"/>
                </a:lnTo>
                <a:lnTo>
                  <a:pt x="605" y="310"/>
                </a:lnTo>
                <a:lnTo>
                  <a:pt x="591" y="295"/>
                </a:lnTo>
                <a:lnTo>
                  <a:pt x="577" y="295"/>
                </a:lnTo>
                <a:lnTo>
                  <a:pt x="549" y="295"/>
                </a:lnTo>
                <a:lnTo>
                  <a:pt x="535" y="295"/>
                </a:lnTo>
                <a:lnTo>
                  <a:pt x="521" y="295"/>
                </a:lnTo>
                <a:lnTo>
                  <a:pt x="479" y="295"/>
                </a:lnTo>
                <a:lnTo>
                  <a:pt x="479" y="281"/>
                </a:lnTo>
                <a:lnTo>
                  <a:pt x="479" y="267"/>
                </a:lnTo>
                <a:lnTo>
                  <a:pt x="493" y="253"/>
                </a:lnTo>
                <a:lnTo>
                  <a:pt x="493" y="239"/>
                </a:lnTo>
                <a:lnTo>
                  <a:pt x="493" y="225"/>
                </a:lnTo>
                <a:lnTo>
                  <a:pt x="479" y="211"/>
                </a:lnTo>
                <a:lnTo>
                  <a:pt x="479" y="197"/>
                </a:lnTo>
                <a:lnTo>
                  <a:pt x="479" y="183"/>
                </a:lnTo>
                <a:lnTo>
                  <a:pt x="479" y="169"/>
                </a:lnTo>
                <a:lnTo>
                  <a:pt x="464" y="155"/>
                </a:lnTo>
                <a:lnTo>
                  <a:pt x="450" y="155"/>
                </a:lnTo>
                <a:lnTo>
                  <a:pt x="436" y="141"/>
                </a:lnTo>
                <a:close/>
              </a:path>
            </a:pathLst>
          </a:custGeom>
          <a:solidFill>
            <a:srgbClr val="00FF00"/>
          </a:solidFill>
          <a:ln w="12700" cmpd="sng">
            <a:solidFill>
              <a:srgbClr val="00FF00"/>
            </a:solidFill>
            <a:round/>
            <a:headEnd/>
            <a:tailEnd/>
          </a:ln>
        </p:spPr>
        <p:txBody>
          <a:bodyPr/>
          <a:lstStyle/>
          <a:p>
            <a:endParaRPr lang="en-US"/>
          </a:p>
        </p:txBody>
      </p:sp>
      <p:sp>
        <p:nvSpPr>
          <p:cNvPr id="56363" name="Freeform 43"/>
          <p:cNvSpPr>
            <a:spLocks/>
          </p:cNvSpPr>
          <p:nvPr/>
        </p:nvSpPr>
        <p:spPr bwMode="auto">
          <a:xfrm>
            <a:off x="7907338" y="3070225"/>
            <a:ext cx="127000" cy="127000"/>
          </a:xfrm>
          <a:custGeom>
            <a:avLst/>
            <a:gdLst>
              <a:gd name="T0" fmla="*/ 2147483646 w 80"/>
              <a:gd name="T1" fmla="*/ 0 h 80"/>
              <a:gd name="T2" fmla="*/ 0 w 80"/>
              <a:gd name="T3" fmla="*/ 2147483646 h 80"/>
              <a:gd name="T4" fmla="*/ 0 60000 65536"/>
              <a:gd name="T5" fmla="*/ 0 60000 65536"/>
              <a:gd name="T6" fmla="*/ 0 w 80"/>
              <a:gd name="T7" fmla="*/ 0 h 80"/>
              <a:gd name="T8" fmla="*/ 80 w 80"/>
              <a:gd name="T9" fmla="*/ 80 h 80"/>
            </a:gdLst>
            <a:ahLst/>
            <a:cxnLst>
              <a:cxn ang="T4">
                <a:pos x="T0" y="T1"/>
              </a:cxn>
              <a:cxn ang="T5">
                <a:pos x="T2" y="T3"/>
              </a:cxn>
            </a:cxnLst>
            <a:rect l="T6" t="T7" r="T8" b="T9"/>
            <a:pathLst>
              <a:path w="80" h="80">
                <a:moveTo>
                  <a:pt x="80" y="0"/>
                </a:moveTo>
                <a:lnTo>
                  <a:pt x="0" y="80"/>
                </a:lnTo>
              </a:path>
            </a:pathLst>
          </a:custGeom>
          <a:noFill/>
          <a:ln w="28575" cmpd="sng">
            <a:solidFill>
              <a:srgbClr val="009900"/>
            </a:solidFill>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56364" name="Line 44"/>
          <p:cNvSpPr>
            <a:spLocks noChangeShapeType="1"/>
          </p:cNvSpPr>
          <p:nvPr/>
        </p:nvSpPr>
        <p:spPr bwMode="auto">
          <a:xfrm>
            <a:off x="8629650" y="1666875"/>
            <a:ext cx="0" cy="3409950"/>
          </a:xfrm>
          <a:prstGeom prst="line">
            <a:avLst/>
          </a:prstGeom>
          <a:noFill/>
          <a:ln w="57150">
            <a:solidFill>
              <a:srgbClr val="FF6600"/>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6365" name="Line 45"/>
          <p:cNvSpPr>
            <a:spLocks noChangeShapeType="1"/>
          </p:cNvSpPr>
          <p:nvPr/>
        </p:nvSpPr>
        <p:spPr bwMode="auto">
          <a:xfrm flipH="1">
            <a:off x="1912938" y="1604963"/>
            <a:ext cx="6729412" cy="0"/>
          </a:xfrm>
          <a:prstGeom prst="line">
            <a:avLst/>
          </a:prstGeom>
          <a:noFill/>
          <a:ln w="38100" cap="rnd">
            <a:solidFill>
              <a:srgbClr val="FF66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6366" name="Rectangle 46"/>
          <p:cNvSpPr>
            <a:spLocks noChangeArrowheads="1"/>
          </p:cNvSpPr>
          <p:nvPr/>
        </p:nvSpPr>
        <p:spPr bwMode="auto">
          <a:xfrm>
            <a:off x="1909764" y="3201988"/>
            <a:ext cx="3324225" cy="766762"/>
          </a:xfrm>
          <a:prstGeom prst="rect">
            <a:avLst/>
          </a:prstGeom>
          <a:solidFill>
            <a:srgbClr val="CCFFFF">
              <a:alpha val="50195"/>
            </a:srgbClr>
          </a:solidFill>
          <a:ln w="28575">
            <a:solidFill>
              <a:srgbClr val="009900"/>
            </a:solidFill>
            <a:miter lim="800000"/>
            <a:headEnd/>
            <a:tailEnd/>
          </a:ln>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sp>
        <p:nvSpPr>
          <p:cNvPr id="56367" name="Text Box 47"/>
          <p:cNvSpPr txBox="1">
            <a:spLocks noChangeArrowheads="1"/>
          </p:cNvSpPr>
          <p:nvPr/>
        </p:nvSpPr>
        <p:spPr bwMode="auto">
          <a:xfrm>
            <a:off x="1854200" y="3246439"/>
            <a:ext cx="34417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a:buClr>
                <a:srgbClr val="FF6600"/>
              </a:buClr>
            </a:pPr>
            <a:r>
              <a:rPr lang="ka-GE" altLang="en-US" sz="1400" b="1" baseline="0">
                <a:solidFill>
                  <a:srgbClr val="000099"/>
                </a:solidFill>
                <a:latin typeface="Sylfaen" panose="010A0502050306030303" pitchFamily="18" charset="0"/>
              </a:rPr>
              <a:t>ზრდის ფაზა როცა მოხდა კირალაქსილით </a:t>
            </a:r>
          </a:p>
          <a:p>
            <a:pPr>
              <a:buClr>
                <a:srgbClr val="FF6600"/>
              </a:buClr>
            </a:pPr>
            <a:r>
              <a:rPr lang="ka-GE" altLang="en-US" sz="1400" b="1" baseline="0">
                <a:solidFill>
                  <a:srgbClr val="000099"/>
                </a:solidFill>
                <a:latin typeface="Sylfaen" panose="010A0502050306030303" pitchFamily="18" charset="0"/>
              </a:rPr>
              <a:t>დამუშავება</a:t>
            </a:r>
            <a:endParaRPr lang="it-IT" altLang="en-US" sz="1400" b="1" baseline="0">
              <a:solidFill>
                <a:srgbClr val="000099"/>
              </a:solidFill>
              <a:latin typeface="Sylfaen" panose="010A0502050306030303" pitchFamily="18" charset="0"/>
            </a:endParaRPr>
          </a:p>
        </p:txBody>
      </p:sp>
      <p:sp>
        <p:nvSpPr>
          <p:cNvPr id="56368" name="Text Box 48"/>
          <p:cNvSpPr txBox="1">
            <a:spLocks noChangeArrowheads="1"/>
          </p:cNvSpPr>
          <p:nvPr/>
        </p:nvSpPr>
        <p:spPr bwMode="auto">
          <a:xfrm>
            <a:off x="8670926" y="2008188"/>
            <a:ext cx="1946275" cy="1600200"/>
          </a:xfrm>
          <a:prstGeom prst="rect">
            <a:avLst/>
          </a:prstGeom>
          <a:solidFill>
            <a:srgbClr val="CCFFFF">
              <a:alpha val="50195"/>
            </a:srgbClr>
          </a:solidFill>
          <a:ln w="19050">
            <a:solidFill>
              <a:srgbClr val="009900"/>
            </a:solidFill>
            <a:miter lim="800000"/>
            <a:headEnd/>
            <a:tailEnd/>
          </a:ln>
        </p:spPr>
        <p:txBody>
          <a:bodyPr>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a:buClr>
                <a:srgbClr val="FF6600"/>
              </a:buClr>
            </a:pPr>
            <a:r>
              <a:rPr lang="ka-GE" altLang="en-US" sz="1400" b="1" baseline="0">
                <a:solidFill>
                  <a:srgbClr val="000099"/>
                </a:solidFill>
                <a:latin typeface="Sylfaen" panose="010A0502050306030303" pitchFamily="18" charset="0"/>
              </a:rPr>
              <a:t>კირალაქსილი თანაბრად იცავს მცენარის როგორც დამუშავებულ – ისე დაუმუშავებელ და დამუშავების შემდეგ გაზრდილ ნაწილებს</a:t>
            </a:r>
            <a:endParaRPr lang="it-IT" altLang="en-US" sz="1400" b="1" baseline="0">
              <a:solidFill>
                <a:srgbClr val="000099"/>
              </a:solidFill>
              <a:latin typeface="Sylfaen" panose="010A0502050306030303" pitchFamily="18" charset="0"/>
            </a:endParaRPr>
          </a:p>
        </p:txBody>
      </p:sp>
      <p:sp>
        <p:nvSpPr>
          <p:cNvPr id="56369" name="Oval 49"/>
          <p:cNvSpPr>
            <a:spLocks noChangeArrowheads="1"/>
          </p:cNvSpPr>
          <p:nvPr/>
        </p:nvSpPr>
        <p:spPr bwMode="auto">
          <a:xfrm>
            <a:off x="5911851" y="4462463"/>
            <a:ext cx="74613" cy="74612"/>
          </a:xfrm>
          <a:prstGeom prst="ellipse">
            <a:avLst/>
          </a:pr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grpSp>
        <p:nvGrpSpPr>
          <p:cNvPr id="56370" name="Group 50"/>
          <p:cNvGrpSpPr>
            <a:grpSpLocks/>
          </p:cNvGrpSpPr>
          <p:nvPr/>
        </p:nvGrpSpPr>
        <p:grpSpPr bwMode="auto">
          <a:xfrm>
            <a:off x="5773739" y="4200525"/>
            <a:ext cx="325437" cy="450850"/>
            <a:chOff x="2677" y="2646"/>
            <a:chExt cx="205" cy="284"/>
          </a:xfrm>
        </p:grpSpPr>
        <p:sp>
          <p:nvSpPr>
            <p:cNvPr id="56413" name="Oval 51"/>
            <p:cNvSpPr>
              <a:spLocks noChangeArrowheads="1"/>
            </p:cNvSpPr>
            <p:nvPr/>
          </p:nvSpPr>
          <p:spPr bwMode="auto">
            <a:xfrm>
              <a:off x="2677" y="2740"/>
              <a:ext cx="47" cy="47"/>
            </a:xfrm>
            <a:prstGeom prst="ellipse">
              <a:avLst/>
            </a:pr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sp>
          <p:nvSpPr>
            <p:cNvPr id="56414" name="Oval 52"/>
            <p:cNvSpPr>
              <a:spLocks noChangeArrowheads="1"/>
            </p:cNvSpPr>
            <p:nvPr/>
          </p:nvSpPr>
          <p:spPr bwMode="auto">
            <a:xfrm>
              <a:off x="2685" y="2883"/>
              <a:ext cx="47" cy="47"/>
            </a:xfrm>
            <a:prstGeom prst="ellipse">
              <a:avLst/>
            </a:pr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sp>
          <p:nvSpPr>
            <p:cNvPr id="56415" name="Oval 53"/>
            <p:cNvSpPr>
              <a:spLocks noChangeArrowheads="1"/>
            </p:cNvSpPr>
            <p:nvPr/>
          </p:nvSpPr>
          <p:spPr bwMode="auto">
            <a:xfrm>
              <a:off x="2677" y="2646"/>
              <a:ext cx="47" cy="47"/>
            </a:xfrm>
            <a:prstGeom prst="ellipse">
              <a:avLst/>
            </a:pr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sp>
          <p:nvSpPr>
            <p:cNvPr id="56416" name="Oval 54"/>
            <p:cNvSpPr>
              <a:spLocks noChangeArrowheads="1"/>
            </p:cNvSpPr>
            <p:nvPr/>
          </p:nvSpPr>
          <p:spPr bwMode="auto">
            <a:xfrm>
              <a:off x="2835" y="2859"/>
              <a:ext cx="47" cy="47"/>
            </a:xfrm>
            <a:prstGeom prst="ellipse">
              <a:avLst/>
            </a:pr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grpSp>
      <p:sp>
        <p:nvSpPr>
          <p:cNvPr id="56371" name="Oval 55"/>
          <p:cNvSpPr>
            <a:spLocks noChangeArrowheads="1"/>
          </p:cNvSpPr>
          <p:nvPr/>
        </p:nvSpPr>
        <p:spPr bwMode="auto">
          <a:xfrm>
            <a:off x="7869238" y="4502151"/>
            <a:ext cx="74612" cy="74613"/>
          </a:xfrm>
          <a:prstGeom prst="ellipse">
            <a:avLst/>
          </a:pr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grpSp>
        <p:nvGrpSpPr>
          <p:cNvPr id="56372" name="Group 56"/>
          <p:cNvGrpSpPr>
            <a:grpSpLocks/>
          </p:cNvGrpSpPr>
          <p:nvPr/>
        </p:nvGrpSpPr>
        <p:grpSpPr bwMode="auto">
          <a:xfrm>
            <a:off x="7731125" y="4240213"/>
            <a:ext cx="325438" cy="450850"/>
            <a:chOff x="2677" y="2646"/>
            <a:chExt cx="205" cy="284"/>
          </a:xfrm>
        </p:grpSpPr>
        <p:sp>
          <p:nvSpPr>
            <p:cNvPr id="56409" name="Oval 57"/>
            <p:cNvSpPr>
              <a:spLocks noChangeArrowheads="1"/>
            </p:cNvSpPr>
            <p:nvPr/>
          </p:nvSpPr>
          <p:spPr bwMode="auto">
            <a:xfrm>
              <a:off x="2677" y="2740"/>
              <a:ext cx="47" cy="47"/>
            </a:xfrm>
            <a:prstGeom prst="ellipse">
              <a:avLst/>
            </a:pr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sp>
          <p:nvSpPr>
            <p:cNvPr id="56410" name="Oval 58"/>
            <p:cNvSpPr>
              <a:spLocks noChangeArrowheads="1"/>
            </p:cNvSpPr>
            <p:nvPr/>
          </p:nvSpPr>
          <p:spPr bwMode="auto">
            <a:xfrm>
              <a:off x="2685" y="2883"/>
              <a:ext cx="47" cy="47"/>
            </a:xfrm>
            <a:prstGeom prst="ellipse">
              <a:avLst/>
            </a:pr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sp>
          <p:nvSpPr>
            <p:cNvPr id="56411" name="Oval 59"/>
            <p:cNvSpPr>
              <a:spLocks noChangeArrowheads="1"/>
            </p:cNvSpPr>
            <p:nvPr/>
          </p:nvSpPr>
          <p:spPr bwMode="auto">
            <a:xfrm>
              <a:off x="2677" y="2646"/>
              <a:ext cx="47" cy="47"/>
            </a:xfrm>
            <a:prstGeom prst="ellipse">
              <a:avLst/>
            </a:pr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sp>
          <p:nvSpPr>
            <p:cNvPr id="56412" name="Oval 60"/>
            <p:cNvSpPr>
              <a:spLocks noChangeArrowheads="1"/>
            </p:cNvSpPr>
            <p:nvPr/>
          </p:nvSpPr>
          <p:spPr bwMode="auto">
            <a:xfrm>
              <a:off x="2835" y="2859"/>
              <a:ext cx="47" cy="47"/>
            </a:xfrm>
            <a:prstGeom prst="ellipse">
              <a:avLst/>
            </a:pr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grpSp>
      <p:sp>
        <p:nvSpPr>
          <p:cNvPr id="56373" name="Oval 61"/>
          <p:cNvSpPr>
            <a:spLocks noChangeArrowheads="1"/>
          </p:cNvSpPr>
          <p:nvPr/>
        </p:nvSpPr>
        <p:spPr bwMode="auto">
          <a:xfrm>
            <a:off x="8234363" y="4905376"/>
            <a:ext cx="74612" cy="74613"/>
          </a:xfrm>
          <a:prstGeom prst="ellipse">
            <a:avLst/>
          </a:pr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sp>
        <p:nvSpPr>
          <p:cNvPr id="56374" name="Oval 62"/>
          <p:cNvSpPr>
            <a:spLocks noChangeArrowheads="1"/>
          </p:cNvSpPr>
          <p:nvPr/>
        </p:nvSpPr>
        <p:spPr bwMode="auto">
          <a:xfrm>
            <a:off x="8147051" y="5094288"/>
            <a:ext cx="74613" cy="74612"/>
          </a:xfrm>
          <a:prstGeom prst="ellipse">
            <a:avLst/>
          </a:pr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sp>
        <p:nvSpPr>
          <p:cNvPr id="56375" name="Oval 63"/>
          <p:cNvSpPr>
            <a:spLocks noChangeArrowheads="1"/>
          </p:cNvSpPr>
          <p:nvPr/>
        </p:nvSpPr>
        <p:spPr bwMode="auto">
          <a:xfrm>
            <a:off x="8070851" y="4994276"/>
            <a:ext cx="74613" cy="74613"/>
          </a:xfrm>
          <a:prstGeom prst="ellipse">
            <a:avLst/>
          </a:pr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sp>
        <p:nvSpPr>
          <p:cNvPr id="56376" name="Oval 64"/>
          <p:cNvSpPr>
            <a:spLocks noChangeArrowheads="1"/>
          </p:cNvSpPr>
          <p:nvPr/>
        </p:nvSpPr>
        <p:spPr bwMode="auto">
          <a:xfrm>
            <a:off x="7896226" y="5006976"/>
            <a:ext cx="74613" cy="74613"/>
          </a:xfrm>
          <a:prstGeom prst="ellipse">
            <a:avLst/>
          </a:pr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sp>
        <p:nvSpPr>
          <p:cNvPr id="56377" name="Oval 65"/>
          <p:cNvSpPr>
            <a:spLocks noChangeArrowheads="1"/>
          </p:cNvSpPr>
          <p:nvPr/>
        </p:nvSpPr>
        <p:spPr bwMode="auto">
          <a:xfrm>
            <a:off x="7680326" y="3248026"/>
            <a:ext cx="74613" cy="74613"/>
          </a:xfrm>
          <a:prstGeom prst="ellipse">
            <a:avLst/>
          </a:pr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sp>
        <p:nvSpPr>
          <p:cNvPr id="56378" name="Oval 66"/>
          <p:cNvSpPr>
            <a:spLocks noChangeArrowheads="1"/>
          </p:cNvSpPr>
          <p:nvPr/>
        </p:nvSpPr>
        <p:spPr bwMode="auto">
          <a:xfrm>
            <a:off x="7694613" y="2962276"/>
            <a:ext cx="74612" cy="74613"/>
          </a:xfrm>
          <a:prstGeom prst="ellipse">
            <a:avLst/>
          </a:pr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sp>
        <p:nvSpPr>
          <p:cNvPr id="56379" name="Oval 67"/>
          <p:cNvSpPr>
            <a:spLocks noChangeArrowheads="1"/>
          </p:cNvSpPr>
          <p:nvPr/>
        </p:nvSpPr>
        <p:spPr bwMode="auto">
          <a:xfrm>
            <a:off x="7805738" y="3013076"/>
            <a:ext cx="74612" cy="74613"/>
          </a:xfrm>
          <a:prstGeom prst="ellipse">
            <a:avLst/>
          </a:pr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sp>
        <p:nvSpPr>
          <p:cNvPr id="56380" name="Oval 68"/>
          <p:cNvSpPr>
            <a:spLocks noChangeArrowheads="1"/>
          </p:cNvSpPr>
          <p:nvPr/>
        </p:nvSpPr>
        <p:spPr bwMode="auto">
          <a:xfrm>
            <a:off x="7931151" y="2986088"/>
            <a:ext cx="74613" cy="74612"/>
          </a:xfrm>
          <a:prstGeom prst="ellipse">
            <a:avLst/>
          </a:pr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sp>
        <p:nvSpPr>
          <p:cNvPr id="56381" name="Oval 69"/>
          <p:cNvSpPr>
            <a:spLocks noChangeArrowheads="1"/>
          </p:cNvSpPr>
          <p:nvPr/>
        </p:nvSpPr>
        <p:spPr bwMode="auto">
          <a:xfrm>
            <a:off x="8183563" y="3865563"/>
            <a:ext cx="74612" cy="74612"/>
          </a:xfrm>
          <a:prstGeom prst="ellipse">
            <a:avLst/>
          </a:pr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sp>
        <p:nvSpPr>
          <p:cNvPr id="56382" name="Oval 70"/>
          <p:cNvSpPr>
            <a:spLocks noChangeArrowheads="1"/>
          </p:cNvSpPr>
          <p:nvPr/>
        </p:nvSpPr>
        <p:spPr bwMode="auto">
          <a:xfrm>
            <a:off x="8058151" y="3779838"/>
            <a:ext cx="74613" cy="74612"/>
          </a:xfrm>
          <a:prstGeom prst="ellipse">
            <a:avLst/>
          </a:pr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sp>
        <p:nvSpPr>
          <p:cNvPr id="56383" name="Oval 71"/>
          <p:cNvSpPr>
            <a:spLocks noChangeArrowheads="1"/>
          </p:cNvSpPr>
          <p:nvPr/>
        </p:nvSpPr>
        <p:spPr bwMode="auto">
          <a:xfrm>
            <a:off x="8183563" y="3716338"/>
            <a:ext cx="74612" cy="74612"/>
          </a:xfrm>
          <a:prstGeom prst="ellipse">
            <a:avLst/>
          </a:pr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sp>
        <p:nvSpPr>
          <p:cNvPr id="56384" name="Oval 72"/>
          <p:cNvSpPr>
            <a:spLocks noChangeArrowheads="1"/>
          </p:cNvSpPr>
          <p:nvPr/>
        </p:nvSpPr>
        <p:spPr bwMode="auto">
          <a:xfrm>
            <a:off x="7921626" y="3867151"/>
            <a:ext cx="74613" cy="74613"/>
          </a:xfrm>
          <a:prstGeom prst="ellipse">
            <a:avLst/>
          </a:pr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sp>
        <p:nvSpPr>
          <p:cNvPr id="56385" name="Oval 73"/>
          <p:cNvSpPr>
            <a:spLocks noChangeArrowheads="1"/>
          </p:cNvSpPr>
          <p:nvPr/>
        </p:nvSpPr>
        <p:spPr bwMode="auto">
          <a:xfrm>
            <a:off x="5778501" y="2913063"/>
            <a:ext cx="74613" cy="74612"/>
          </a:xfrm>
          <a:prstGeom prst="ellipse">
            <a:avLst/>
          </a:pr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sp>
        <p:nvSpPr>
          <p:cNvPr id="56386" name="Oval 74"/>
          <p:cNvSpPr>
            <a:spLocks noChangeArrowheads="1"/>
          </p:cNvSpPr>
          <p:nvPr/>
        </p:nvSpPr>
        <p:spPr bwMode="auto">
          <a:xfrm>
            <a:off x="5791201" y="3140076"/>
            <a:ext cx="74613" cy="74613"/>
          </a:xfrm>
          <a:prstGeom prst="ellipse">
            <a:avLst/>
          </a:pr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sp>
        <p:nvSpPr>
          <p:cNvPr id="56387" name="Oval 75"/>
          <p:cNvSpPr>
            <a:spLocks noChangeArrowheads="1"/>
          </p:cNvSpPr>
          <p:nvPr/>
        </p:nvSpPr>
        <p:spPr bwMode="auto">
          <a:xfrm>
            <a:off x="5953126" y="2927351"/>
            <a:ext cx="74613" cy="74613"/>
          </a:xfrm>
          <a:prstGeom prst="ellipse">
            <a:avLst/>
          </a:pr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sp>
        <p:nvSpPr>
          <p:cNvPr id="56388" name="Oval 76"/>
          <p:cNvSpPr>
            <a:spLocks noChangeArrowheads="1"/>
          </p:cNvSpPr>
          <p:nvPr/>
        </p:nvSpPr>
        <p:spPr bwMode="auto">
          <a:xfrm>
            <a:off x="5927726" y="3063876"/>
            <a:ext cx="74613" cy="74613"/>
          </a:xfrm>
          <a:prstGeom prst="ellipse">
            <a:avLst/>
          </a:pr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sp>
        <p:nvSpPr>
          <p:cNvPr id="56389" name="Oval 77"/>
          <p:cNvSpPr>
            <a:spLocks noChangeArrowheads="1"/>
          </p:cNvSpPr>
          <p:nvPr/>
        </p:nvSpPr>
        <p:spPr bwMode="auto">
          <a:xfrm>
            <a:off x="6105526" y="4995863"/>
            <a:ext cx="74613" cy="74612"/>
          </a:xfrm>
          <a:prstGeom prst="ellipse">
            <a:avLst/>
          </a:pr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sp>
        <p:nvSpPr>
          <p:cNvPr id="56390" name="Oval 78"/>
          <p:cNvSpPr>
            <a:spLocks noChangeArrowheads="1"/>
          </p:cNvSpPr>
          <p:nvPr/>
        </p:nvSpPr>
        <p:spPr bwMode="auto">
          <a:xfrm>
            <a:off x="6281738" y="4897438"/>
            <a:ext cx="74612" cy="74612"/>
          </a:xfrm>
          <a:prstGeom prst="ellipse">
            <a:avLst/>
          </a:pr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sp>
        <p:nvSpPr>
          <p:cNvPr id="56391" name="Oval 79"/>
          <p:cNvSpPr>
            <a:spLocks noChangeArrowheads="1"/>
          </p:cNvSpPr>
          <p:nvPr/>
        </p:nvSpPr>
        <p:spPr bwMode="auto">
          <a:xfrm>
            <a:off x="6192838" y="5097463"/>
            <a:ext cx="74612" cy="74612"/>
          </a:xfrm>
          <a:prstGeom prst="ellipse">
            <a:avLst/>
          </a:pr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sp>
        <p:nvSpPr>
          <p:cNvPr id="56392" name="Oval 80"/>
          <p:cNvSpPr>
            <a:spLocks noChangeArrowheads="1"/>
          </p:cNvSpPr>
          <p:nvPr/>
        </p:nvSpPr>
        <p:spPr bwMode="auto">
          <a:xfrm>
            <a:off x="5916613" y="5021263"/>
            <a:ext cx="74612" cy="74612"/>
          </a:xfrm>
          <a:prstGeom prst="ellipse">
            <a:avLst/>
          </a:pr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sp>
        <p:nvSpPr>
          <p:cNvPr id="56393" name="Oval 81"/>
          <p:cNvSpPr>
            <a:spLocks noChangeArrowheads="1"/>
          </p:cNvSpPr>
          <p:nvPr/>
        </p:nvSpPr>
        <p:spPr bwMode="auto">
          <a:xfrm>
            <a:off x="6132513" y="3995738"/>
            <a:ext cx="74612" cy="74612"/>
          </a:xfrm>
          <a:prstGeom prst="ellipse">
            <a:avLst/>
          </a:pr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sp>
        <p:nvSpPr>
          <p:cNvPr id="56394" name="Oval 82"/>
          <p:cNvSpPr>
            <a:spLocks noChangeArrowheads="1"/>
          </p:cNvSpPr>
          <p:nvPr/>
        </p:nvSpPr>
        <p:spPr bwMode="auto">
          <a:xfrm>
            <a:off x="6207126" y="3733801"/>
            <a:ext cx="74613" cy="74613"/>
          </a:xfrm>
          <a:prstGeom prst="ellipse">
            <a:avLst/>
          </a:pr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sp>
        <p:nvSpPr>
          <p:cNvPr id="56395" name="Oval 83"/>
          <p:cNvSpPr>
            <a:spLocks noChangeArrowheads="1"/>
          </p:cNvSpPr>
          <p:nvPr/>
        </p:nvSpPr>
        <p:spPr bwMode="auto">
          <a:xfrm>
            <a:off x="6132513" y="3846513"/>
            <a:ext cx="74612" cy="74612"/>
          </a:xfrm>
          <a:prstGeom prst="ellipse">
            <a:avLst/>
          </a:pr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sp>
        <p:nvSpPr>
          <p:cNvPr id="56396" name="Oval 84"/>
          <p:cNvSpPr>
            <a:spLocks noChangeArrowheads="1"/>
          </p:cNvSpPr>
          <p:nvPr/>
        </p:nvSpPr>
        <p:spPr bwMode="auto">
          <a:xfrm>
            <a:off x="5956301" y="3822701"/>
            <a:ext cx="74613" cy="74613"/>
          </a:xfrm>
          <a:prstGeom prst="ellipse">
            <a:avLst/>
          </a:pr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sp>
        <p:nvSpPr>
          <p:cNvPr id="56397" name="Oval 85"/>
          <p:cNvSpPr>
            <a:spLocks noChangeArrowheads="1"/>
          </p:cNvSpPr>
          <p:nvPr/>
        </p:nvSpPr>
        <p:spPr bwMode="auto">
          <a:xfrm>
            <a:off x="8234363" y="2506663"/>
            <a:ext cx="74612" cy="74612"/>
          </a:xfrm>
          <a:prstGeom prst="ellipse">
            <a:avLst/>
          </a:pr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sp>
        <p:nvSpPr>
          <p:cNvPr id="56398" name="Oval 86"/>
          <p:cNvSpPr>
            <a:spLocks noChangeArrowheads="1"/>
          </p:cNvSpPr>
          <p:nvPr/>
        </p:nvSpPr>
        <p:spPr bwMode="auto">
          <a:xfrm>
            <a:off x="8108951" y="2420938"/>
            <a:ext cx="74613" cy="74612"/>
          </a:xfrm>
          <a:prstGeom prst="ellipse">
            <a:avLst/>
          </a:pr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sp>
        <p:nvSpPr>
          <p:cNvPr id="56399" name="Oval 87"/>
          <p:cNvSpPr>
            <a:spLocks noChangeArrowheads="1"/>
          </p:cNvSpPr>
          <p:nvPr/>
        </p:nvSpPr>
        <p:spPr bwMode="auto">
          <a:xfrm>
            <a:off x="8234363" y="2357438"/>
            <a:ext cx="74612" cy="74612"/>
          </a:xfrm>
          <a:prstGeom prst="ellipse">
            <a:avLst/>
          </a:pr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sp>
        <p:nvSpPr>
          <p:cNvPr id="56400" name="Oval 88"/>
          <p:cNvSpPr>
            <a:spLocks noChangeArrowheads="1"/>
          </p:cNvSpPr>
          <p:nvPr/>
        </p:nvSpPr>
        <p:spPr bwMode="auto">
          <a:xfrm>
            <a:off x="7972426" y="2508251"/>
            <a:ext cx="74613" cy="74613"/>
          </a:xfrm>
          <a:prstGeom prst="ellipse">
            <a:avLst/>
          </a:pr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sp>
        <p:nvSpPr>
          <p:cNvPr id="56401" name="Line 89"/>
          <p:cNvSpPr>
            <a:spLocks noChangeShapeType="1"/>
          </p:cNvSpPr>
          <p:nvPr/>
        </p:nvSpPr>
        <p:spPr bwMode="auto">
          <a:xfrm>
            <a:off x="7977188" y="2044700"/>
            <a:ext cx="57150" cy="120650"/>
          </a:xfrm>
          <a:prstGeom prst="line">
            <a:avLst/>
          </a:prstGeom>
          <a:noFill/>
          <a:ln w="28575">
            <a:solidFill>
              <a:srgbClr val="0099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6402" name="Freeform 90"/>
          <p:cNvSpPr>
            <a:spLocks/>
          </p:cNvSpPr>
          <p:nvPr/>
        </p:nvSpPr>
        <p:spPr bwMode="auto">
          <a:xfrm>
            <a:off x="7945438" y="1939925"/>
            <a:ext cx="127000" cy="127000"/>
          </a:xfrm>
          <a:custGeom>
            <a:avLst/>
            <a:gdLst>
              <a:gd name="T0" fmla="*/ 2147483646 w 80"/>
              <a:gd name="T1" fmla="*/ 0 h 80"/>
              <a:gd name="T2" fmla="*/ 0 w 80"/>
              <a:gd name="T3" fmla="*/ 2147483646 h 80"/>
              <a:gd name="T4" fmla="*/ 0 60000 65536"/>
              <a:gd name="T5" fmla="*/ 0 60000 65536"/>
              <a:gd name="T6" fmla="*/ 0 w 80"/>
              <a:gd name="T7" fmla="*/ 0 h 80"/>
              <a:gd name="T8" fmla="*/ 80 w 80"/>
              <a:gd name="T9" fmla="*/ 80 h 80"/>
            </a:gdLst>
            <a:ahLst/>
            <a:cxnLst>
              <a:cxn ang="T4">
                <a:pos x="T0" y="T1"/>
              </a:cxn>
              <a:cxn ang="T5">
                <a:pos x="T2" y="T3"/>
              </a:cxn>
            </a:cxnLst>
            <a:rect l="T6" t="T7" r="T8" b="T9"/>
            <a:pathLst>
              <a:path w="80" h="80">
                <a:moveTo>
                  <a:pt x="80" y="0"/>
                </a:moveTo>
                <a:lnTo>
                  <a:pt x="0" y="80"/>
                </a:lnTo>
              </a:path>
            </a:pathLst>
          </a:custGeom>
          <a:noFill/>
          <a:ln w="28575" cmpd="sng">
            <a:solidFill>
              <a:srgbClr val="009900"/>
            </a:solidFill>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56403" name="Oval 91"/>
          <p:cNvSpPr>
            <a:spLocks noChangeArrowheads="1"/>
          </p:cNvSpPr>
          <p:nvPr/>
        </p:nvSpPr>
        <p:spPr bwMode="auto">
          <a:xfrm>
            <a:off x="7718426" y="2117726"/>
            <a:ext cx="74613" cy="74613"/>
          </a:xfrm>
          <a:prstGeom prst="ellipse">
            <a:avLst/>
          </a:pr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sp>
        <p:nvSpPr>
          <p:cNvPr id="56404" name="Oval 92"/>
          <p:cNvSpPr>
            <a:spLocks noChangeArrowheads="1"/>
          </p:cNvSpPr>
          <p:nvPr/>
        </p:nvSpPr>
        <p:spPr bwMode="auto">
          <a:xfrm>
            <a:off x="7732713" y="1831976"/>
            <a:ext cx="74612" cy="74613"/>
          </a:xfrm>
          <a:prstGeom prst="ellipse">
            <a:avLst/>
          </a:pr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sp>
        <p:nvSpPr>
          <p:cNvPr id="56405" name="Oval 93"/>
          <p:cNvSpPr>
            <a:spLocks noChangeArrowheads="1"/>
          </p:cNvSpPr>
          <p:nvPr/>
        </p:nvSpPr>
        <p:spPr bwMode="auto">
          <a:xfrm>
            <a:off x="7843838" y="1882776"/>
            <a:ext cx="74612" cy="74613"/>
          </a:xfrm>
          <a:prstGeom prst="ellipse">
            <a:avLst/>
          </a:pr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sp>
        <p:nvSpPr>
          <p:cNvPr id="56406" name="Oval 94"/>
          <p:cNvSpPr>
            <a:spLocks noChangeArrowheads="1"/>
          </p:cNvSpPr>
          <p:nvPr/>
        </p:nvSpPr>
        <p:spPr bwMode="auto">
          <a:xfrm>
            <a:off x="7969251" y="1855788"/>
            <a:ext cx="74613" cy="74612"/>
          </a:xfrm>
          <a:prstGeom prst="ellipse">
            <a:avLst/>
          </a:pr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sp>
        <p:nvSpPr>
          <p:cNvPr id="56407" name="Rectangle 95"/>
          <p:cNvSpPr>
            <a:spLocks noChangeArrowheads="1"/>
          </p:cNvSpPr>
          <p:nvPr/>
        </p:nvSpPr>
        <p:spPr bwMode="auto">
          <a:xfrm>
            <a:off x="2867025" y="223839"/>
            <a:ext cx="7086600" cy="339725"/>
          </a:xfrm>
          <a:prstGeom prst="rect">
            <a:avLst/>
          </a:prstGeom>
          <a:solidFill>
            <a:srgbClr val="FFFFE9"/>
          </a:solidFill>
          <a:ln w="38100">
            <a:solidFill>
              <a:srgbClr val="008000"/>
            </a:solidFill>
            <a:miter lim="800000"/>
            <a:headEnd/>
            <a:tailEnd/>
          </a:ln>
          <a:effectLst>
            <a:outerShdw dist="107763" dir="2700000" algn="ctr" rotWithShape="0">
              <a:schemeClr val="bg2">
                <a:alpha val="50000"/>
              </a:schemeClr>
            </a:outerShdw>
          </a:effectLst>
        </p:spPr>
        <p:txBody>
          <a:bodyPr anchor="ctr" anchorCtr="1">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algn="r"/>
            <a:r>
              <a:rPr lang="it-IT" altLang="en-US" sz="1600" b="1" i="1" baseline="0">
                <a:solidFill>
                  <a:schemeClr val="accent2"/>
                </a:solidFill>
                <a:latin typeface="Sylfaen" panose="010A0502050306030303" pitchFamily="18" charset="0"/>
              </a:rPr>
              <a:t>                </a:t>
            </a:r>
            <a:r>
              <a:rPr lang="ka-GE" altLang="en-US" sz="1600" b="1" i="1" baseline="0">
                <a:solidFill>
                  <a:schemeClr val="accent2"/>
                </a:solidFill>
                <a:latin typeface="Sylfaen" panose="010A0502050306030303" pitchFamily="18" charset="0"/>
              </a:rPr>
              <a:t>: სისტემური მოქმედება</a:t>
            </a:r>
            <a:endParaRPr lang="it-IT" altLang="en-US" sz="1600" b="1" i="1" baseline="0">
              <a:solidFill>
                <a:schemeClr val="accent2"/>
              </a:solidFill>
              <a:latin typeface="Sylfaen" panose="010A0502050306030303" pitchFamily="18" charset="0"/>
            </a:endParaRPr>
          </a:p>
        </p:txBody>
      </p:sp>
      <p:pic>
        <p:nvPicPr>
          <p:cNvPr id="97" name="Picture 3">
            <a:extLst>
              <a:ext uri="{FF2B5EF4-FFF2-40B4-BE49-F238E27FC236}">
                <a16:creationId xmlns:a16="http://schemas.microsoft.com/office/drawing/2014/main" id="{E53878B1-D4A7-4653-A4BB-08C34C8A878B}"/>
              </a:ext>
            </a:extLst>
          </p:cNvPr>
          <p:cNvPicPr>
            <a:picLocks noChangeAspect="1"/>
          </p:cNvPicPr>
          <p:nvPr/>
        </p:nvPicPr>
        <p:blipFill>
          <a:blip r:embed="rId3"/>
          <a:stretch>
            <a:fillRect/>
          </a:stretch>
        </p:blipFill>
        <p:spPr>
          <a:xfrm>
            <a:off x="9293499" y="84414"/>
            <a:ext cx="2752268" cy="1023950"/>
          </a:xfrm>
          <a:prstGeom prst="rect">
            <a:avLst/>
          </a:prstGeom>
        </p:spPr>
      </p:pic>
      <p:pic>
        <p:nvPicPr>
          <p:cNvPr id="98" name="Picture 1">
            <a:extLst>
              <a:ext uri="{FF2B5EF4-FFF2-40B4-BE49-F238E27FC236}">
                <a16:creationId xmlns:a16="http://schemas.microsoft.com/office/drawing/2014/main" id="{FFDD2A5E-3D96-4888-B450-CC7D5D57A9E3}"/>
              </a:ext>
            </a:extLst>
          </p:cNvPr>
          <p:cNvPicPr>
            <a:picLocks noChangeAspect="1"/>
          </p:cNvPicPr>
          <p:nvPr/>
        </p:nvPicPr>
        <p:blipFill>
          <a:blip r:embed="rId4"/>
          <a:stretch>
            <a:fillRect/>
          </a:stretch>
        </p:blipFill>
        <p:spPr>
          <a:xfrm>
            <a:off x="117070" y="75105"/>
            <a:ext cx="2579341" cy="996313"/>
          </a:xfrm>
          <a:prstGeom prst="rect">
            <a:avLst/>
          </a:prstGeom>
        </p:spPr>
      </p:pic>
    </p:spTree>
    <p:extLst>
      <p:ext uri="{BB962C8B-B14F-4D97-AF65-F5344CB8AC3E}">
        <p14:creationId xmlns:p14="http://schemas.microsoft.com/office/powerpoint/2010/main" val="15688833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logo-KIRALAXY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0376" y="212725"/>
            <a:ext cx="13684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1" name="Picture 3" descr="vit0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47850" y="908050"/>
            <a:ext cx="1868488" cy="22240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58372" name="Picture 4" descr="vit0r"/>
          <p:cNvPicPr>
            <a:picLocks noChangeAspect="1" noChangeArrowheads="1"/>
          </p:cNvPicPr>
          <p:nvPr/>
        </p:nvPicPr>
        <p:blipFill>
          <a:blip r:embed="rId5">
            <a:grayscl/>
            <a:extLst>
              <a:ext uri="{28A0092B-C50C-407E-A947-70E740481C1C}">
                <a14:useLocalDpi xmlns:a14="http://schemas.microsoft.com/office/drawing/2010/main" val="0"/>
              </a:ext>
            </a:extLst>
          </a:blip>
          <a:srcRect/>
          <a:stretch>
            <a:fillRect/>
          </a:stretch>
        </p:blipFill>
        <p:spPr bwMode="auto">
          <a:xfrm>
            <a:off x="1816101" y="3429001"/>
            <a:ext cx="1903413" cy="22320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8373" name="Rectangle 5"/>
          <p:cNvSpPr>
            <a:spLocks noChangeArrowheads="1"/>
          </p:cNvSpPr>
          <p:nvPr/>
        </p:nvSpPr>
        <p:spPr bwMode="auto">
          <a:xfrm>
            <a:off x="1524000" y="9526"/>
            <a:ext cx="1841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pic>
        <p:nvPicPr>
          <p:cNvPr id="58374" name="Picture 6" descr="vit1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59300" y="908051"/>
            <a:ext cx="2184400" cy="22320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58375" name="Picture 7" descr="vit1r"/>
          <p:cNvPicPr>
            <a:picLocks noChangeAspect="1" noChangeArrowheads="1"/>
          </p:cNvPicPr>
          <p:nvPr/>
        </p:nvPicPr>
        <p:blipFill>
          <a:blip r:embed="rId7">
            <a:grayscl/>
            <a:extLst>
              <a:ext uri="{28A0092B-C50C-407E-A947-70E740481C1C}">
                <a14:useLocalDpi xmlns:a14="http://schemas.microsoft.com/office/drawing/2010/main" val="0"/>
              </a:ext>
            </a:extLst>
          </a:blip>
          <a:srcRect/>
          <a:stretch>
            <a:fillRect/>
          </a:stretch>
        </p:blipFill>
        <p:spPr bwMode="auto">
          <a:xfrm>
            <a:off x="4559300" y="3429001"/>
            <a:ext cx="2178050" cy="22320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8376" name="Rectangle 8"/>
          <p:cNvSpPr>
            <a:spLocks noChangeArrowheads="1"/>
          </p:cNvSpPr>
          <p:nvPr/>
        </p:nvSpPr>
        <p:spPr bwMode="auto">
          <a:xfrm>
            <a:off x="1524000" y="128589"/>
            <a:ext cx="1841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pic>
        <p:nvPicPr>
          <p:cNvPr id="58377" name="Picture 9" descr="vit2f"/>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27926" y="908051"/>
            <a:ext cx="2024063" cy="22320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58378" name="Picture 10" descr="vit2r"/>
          <p:cNvPicPr>
            <a:picLocks noChangeAspect="1" noChangeArrowheads="1"/>
          </p:cNvPicPr>
          <p:nvPr/>
        </p:nvPicPr>
        <p:blipFill>
          <a:blip r:embed="rId9">
            <a:grayscl/>
            <a:extLst>
              <a:ext uri="{28A0092B-C50C-407E-A947-70E740481C1C}">
                <a14:useLocalDpi xmlns:a14="http://schemas.microsoft.com/office/drawing/2010/main" val="0"/>
              </a:ext>
            </a:extLst>
          </a:blip>
          <a:srcRect/>
          <a:stretch>
            <a:fillRect/>
          </a:stretch>
        </p:blipFill>
        <p:spPr bwMode="auto">
          <a:xfrm>
            <a:off x="7535863" y="3429001"/>
            <a:ext cx="1993900" cy="22320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8379" name="Rectangle 11"/>
          <p:cNvSpPr>
            <a:spLocks noChangeArrowheads="1"/>
          </p:cNvSpPr>
          <p:nvPr/>
        </p:nvSpPr>
        <p:spPr bwMode="auto">
          <a:xfrm>
            <a:off x="1524000" y="-266700"/>
            <a:ext cx="1841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endParaRPr lang="ru-RU" altLang="en-US">
              <a:latin typeface="Sylfaen" panose="010A0502050306030303" pitchFamily="18" charset="0"/>
            </a:endParaRPr>
          </a:p>
        </p:txBody>
      </p:sp>
      <p:sp>
        <p:nvSpPr>
          <p:cNvPr id="58380" name="Text Box 12"/>
          <p:cNvSpPr txBox="1">
            <a:spLocks noChangeArrowheads="1"/>
          </p:cNvSpPr>
          <p:nvPr/>
        </p:nvSpPr>
        <p:spPr bwMode="auto">
          <a:xfrm>
            <a:off x="1919288" y="5734050"/>
            <a:ext cx="1657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algn="ctr" eaLnBrk="1" hangingPunct="1">
              <a:spcBef>
                <a:spcPct val="50000"/>
              </a:spcBef>
            </a:pPr>
            <a:r>
              <a:rPr lang="ka-GE" altLang="en-US" sz="1200" b="1" baseline="0">
                <a:latin typeface="Sylfaen" panose="010A0502050306030303" pitchFamily="18" charset="0"/>
              </a:rPr>
              <a:t>2 სთ შესხურების შემდეგ</a:t>
            </a:r>
            <a:endParaRPr lang="en-US" altLang="en-US" sz="1200" b="1" baseline="0">
              <a:latin typeface="Sylfaen" panose="010A0502050306030303" pitchFamily="18" charset="0"/>
            </a:endParaRPr>
          </a:p>
        </p:txBody>
      </p:sp>
      <p:sp>
        <p:nvSpPr>
          <p:cNvPr id="58381" name="Text Box 13"/>
          <p:cNvSpPr txBox="1">
            <a:spLocks noChangeArrowheads="1"/>
          </p:cNvSpPr>
          <p:nvPr/>
        </p:nvSpPr>
        <p:spPr bwMode="auto">
          <a:xfrm>
            <a:off x="7680325" y="5746750"/>
            <a:ext cx="1657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algn="ctr" eaLnBrk="1" hangingPunct="1">
              <a:spcBef>
                <a:spcPct val="50000"/>
              </a:spcBef>
            </a:pPr>
            <a:r>
              <a:rPr lang="ka-GE" altLang="en-US" sz="1200" b="1" baseline="0">
                <a:latin typeface="Sylfaen" panose="010A0502050306030303" pitchFamily="18" charset="0"/>
              </a:rPr>
              <a:t>48 სთ შესხურების შემდეგ</a:t>
            </a:r>
            <a:endParaRPr lang="en-US" altLang="en-US" sz="1200" b="1" baseline="0">
              <a:latin typeface="Sylfaen" panose="010A0502050306030303" pitchFamily="18" charset="0"/>
            </a:endParaRPr>
          </a:p>
        </p:txBody>
      </p:sp>
      <p:sp>
        <p:nvSpPr>
          <p:cNvPr id="58382" name="Text Box 14"/>
          <p:cNvSpPr txBox="1">
            <a:spLocks noChangeArrowheads="1"/>
          </p:cNvSpPr>
          <p:nvPr/>
        </p:nvSpPr>
        <p:spPr bwMode="auto">
          <a:xfrm>
            <a:off x="4800600" y="5746750"/>
            <a:ext cx="1657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algn="ctr" eaLnBrk="1" hangingPunct="1">
              <a:spcBef>
                <a:spcPct val="50000"/>
              </a:spcBef>
            </a:pPr>
            <a:r>
              <a:rPr lang="ka-GE" altLang="en-US" sz="1200" b="1" baseline="0">
                <a:latin typeface="Sylfaen" panose="010A0502050306030303" pitchFamily="18" charset="0"/>
              </a:rPr>
              <a:t>24 სთ შესხურების შემდეგ</a:t>
            </a:r>
            <a:endParaRPr lang="en-US" altLang="en-US" sz="1200" b="1" baseline="0">
              <a:latin typeface="Sylfaen" panose="010A0502050306030303" pitchFamily="18" charset="0"/>
            </a:endParaRPr>
          </a:p>
        </p:txBody>
      </p:sp>
      <p:sp>
        <p:nvSpPr>
          <p:cNvPr id="58383" name="Text Box 15"/>
          <p:cNvSpPr txBox="1">
            <a:spLocks noChangeArrowheads="1"/>
          </p:cNvSpPr>
          <p:nvPr/>
        </p:nvSpPr>
        <p:spPr bwMode="auto">
          <a:xfrm>
            <a:off x="1708150" y="6188942"/>
            <a:ext cx="65532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spcBef>
                <a:spcPct val="50000"/>
              </a:spcBef>
            </a:pPr>
            <a:r>
              <a:rPr lang="en-US" altLang="en-US" b="1" baseline="0">
                <a:latin typeface="Sylfaen" panose="010A0502050306030303" pitchFamily="18" charset="0"/>
              </a:rPr>
              <a:t>C</a:t>
            </a:r>
            <a:r>
              <a:rPr lang="ka-GE" altLang="en-US" b="1" baseline="0">
                <a:latin typeface="Sylfaen" panose="010A0502050306030303" pitchFamily="18" charset="0"/>
              </a:rPr>
              <a:t>14- კირალაქსილით დამუშავებული ვაზის ფოთლები</a:t>
            </a:r>
            <a:endParaRPr lang="en-US" altLang="en-US" b="1" baseline="0">
              <a:latin typeface="Sylfaen" panose="010A0502050306030303" pitchFamily="18" charset="0"/>
            </a:endParaRPr>
          </a:p>
        </p:txBody>
      </p:sp>
      <p:pic>
        <p:nvPicPr>
          <p:cNvPr id="16" name="Picture 3">
            <a:extLst>
              <a:ext uri="{FF2B5EF4-FFF2-40B4-BE49-F238E27FC236}">
                <a16:creationId xmlns:a16="http://schemas.microsoft.com/office/drawing/2014/main" id="{E53878B1-D4A7-4653-A4BB-08C34C8A878B}"/>
              </a:ext>
            </a:extLst>
          </p:cNvPr>
          <p:cNvPicPr>
            <a:picLocks noChangeAspect="1"/>
          </p:cNvPicPr>
          <p:nvPr/>
        </p:nvPicPr>
        <p:blipFill>
          <a:blip r:embed="rId10"/>
          <a:stretch>
            <a:fillRect/>
          </a:stretch>
        </p:blipFill>
        <p:spPr>
          <a:xfrm>
            <a:off x="9293499" y="84414"/>
            <a:ext cx="2752268" cy="1023950"/>
          </a:xfrm>
          <a:prstGeom prst="rect">
            <a:avLst/>
          </a:prstGeom>
        </p:spPr>
      </p:pic>
      <p:pic>
        <p:nvPicPr>
          <p:cNvPr id="17" name="Picture 1">
            <a:extLst>
              <a:ext uri="{FF2B5EF4-FFF2-40B4-BE49-F238E27FC236}">
                <a16:creationId xmlns:a16="http://schemas.microsoft.com/office/drawing/2014/main" id="{FFDD2A5E-3D96-4888-B450-CC7D5D57A9E3}"/>
              </a:ext>
            </a:extLst>
          </p:cNvPr>
          <p:cNvPicPr>
            <a:picLocks noChangeAspect="1"/>
          </p:cNvPicPr>
          <p:nvPr/>
        </p:nvPicPr>
        <p:blipFill>
          <a:blip r:embed="rId11"/>
          <a:stretch>
            <a:fillRect/>
          </a:stretch>
        </p:blipFill>
        <p:spPr>
          <a:xfrm>
            <a:off x="117070" y="75105"/>
            <a:ext cx="2579341" cy="996313"/>
          </a:xfrm>
          <a:prstGeom prst="rect">
            <a:avLst/>
          </a:prstGeom>
        </p:spPr>
      </p:pic>
    </p:spTree>
    <p:extLst>
      <p:ext uri="{BB962C8B-B14F-4D97-AF65-F5344CB8AC3E}">
        <p14:creationId xmlns:p14="http://schemas.microsoft.com/office/powerpoint/2010/main" val="22020007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08218" y="400917"/>
            <a:ext cx="4137891" cy="742083"/>
          </a:xfrm>
        </p:spPr>
        <p:txBody>
          <a:bodyPr>
            <a:normAutofit fontScale="90000"/>
          </a:bodyPr>
          <a:lstStyle/>
          <a:p>
            <a:br>
              <a:rPr lang="ka-GE" sz="2000" b="1" dirty="0">
                <a:latin typeface="Avaza" pitchFamily="34" charset="0"/>
              </a:rPr>
            </a:br>
            <a:br>
              <a:rPr lang="ka-GE" sz="2000" b="1" dirty="0">
                <a:latin typeface="Avaza" pitchFamily="34" charset="0"/>
              </a:rPr>
            </a:br>
            <a:r>
              <a:rPr lang="ka-GE" sz="2700" b="1" dirty="0">
                <a:solidFill>
                  <a:schemeClr val="accent1">
                    <a:lumMod val="75000"/>
                  </a:schemeClr>
                </a:solidFill>
                <a:latin typeface="Avaza" pitchFamily="34" charset="0"/>
              </a:rPr>
              <a:t>პესტიციდების გამოყენების უსაფრთხოების ზომები</a:t>
            </a:r>
            <a:br>
              <a:rPr lang="en-US" sz="4900" dirty="0">
                <a:solidFill>
                  <a:schemeClr val="accent1">
                    <a:lumMod val="75000"/>
                  </a:schemeClr>
                </a:solidFill>
              </a:rPr>
            </a:br>
            <a:endParaRPr lang="en-US" sz="4900" dirty="0">
              <a:solidFill>
                <a:schemeClr val="accent1">
                  <a:lumMod val="75000"/>
                </a:schemeClr>
              </a:solidFill>
            </a:endParaRPr>
          </a:p>
        </p:txBody>
      </p:sp>
      <p:pic>
        <p:nvPicPr>
          <p:cNvPr id="3074" name="Picture 2" descr="D:\NFA\department\marina\უსაფრთხოების ილუსტრაცია\sabajo 001.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828800" y="1143000"/>
            <a:ext cx="8458200" cy="551354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E53878B1-D4A7-4653-A4BB-08C34C8A878B}"/>
              </a:ext>
            </a:extLst>
          </p:cNvPr>
          <p:cNvPicPr>
            <a:picLocks noChangeAspect="1"/>
          </p:cNvPicPr>
          <p:nvPr/>
        </p:nvPicPr>
        <p:blipFill>
          <a:blip r:embed="rId3"/>
          <a:stretch>
            <a:fillRect/>
          </a:stretch>
        </p:blipFill>
        <p:spPr>
          <a:xfrm>
            <a:off x="9293499" y="47468"/>
            <a:ext cx="2752268" cy="1023950"/>
          </a:xfrm>
          <a:prstGeom prst="rect">
            <a:avLst/>
          </a:prstGeom>
        </p:spPr>
      </p:pic>
      <p:pic>
        <p:nvPicPr>
          <p:cNvPr id="5" name="Picture 1">
            <a:extLst>
              <a:ext uri="{FF2B5EF4-FFF2-40B4-BE49-F238E27FC236}">
                <a16:creationId xmlns:a16="http://schemas.microsoft.com/office/drawing/2014/main" id="{FFDD2A5E-3D96-4888-B450-CC7D5D57A9E3}"/>
              </a:ext>
            </a:extLst>
          </p:cNvPr>
          <p:cNvPicPr>
            <a:picLocks noChangeAspect="1"/>
          </p:cNvPicPr>
          <p:nvPr/>
        </p:nvPicPr>
        <p:blipFill>
          <a:blip r:embed="rId4"/>
          <a:stretch>
            <a:fillRect/>
          </a:stretch>
        </p:blipFill>
        <p:spPr>
          <a:xfrm>
            <a:off x="117070" y="75105"/>
            <a:ext cx="2579341" cy="996313"/>
          </a:xfrm>
          <a:prstGeom prst="rect">
            <a:avLst/>
          </a:prstGeom>
        </p:spPr>
      </p:pic>
    </p:spTree>
    <p:extLst>
      <p:ext uri="{BB962C8B-B14F-4D97-AF65-F5344CB8AC3E}">
        <p14:creationId xmlns:p14="http://schemas.microsoft.com/office/powerpoint/2010/main" val="30930920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D:\NFA\department\marina\უსაფრთხოების ილუსტრაცია\sabaj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95600" y="838200"/>
            <a:ext cx="6172646" cy="57150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E53878B1-D4A7-4653-A4BB-08C34C8A878B}"/>
              </a:ext>
            </a:extLst>
          </p:cNvPr>
          <p:cNvPicPr>
            <a:picLocks noChangeAspect="1"/>
          </p:cNvPicPr>
          <p:nvPr/>
        </p:nvPicPr>
        <p:blipFill>
          <a:blip r:embed="rId3"/>
          <a:stretch>
            <a:fillRect/>
          </a:stretch>
        </p:blipFill>
        <p:spPr>
          <a:xfrm>
            <a:off x="9293499" y="47468"/>
            <a:ext cx="2752268" cy="1023950"/>
          </a:xfrm>
          <a:prstGeom prst="rect">
            <a:avLst/>
          </a:prstGeom>
        </p:spPr>
      </p:pic>
      <p:pic>
        <p:nvPicPr>
          <p:cNvPr id="4" name="Picture 1">
            <a:extLst>
              <a:ext uri="{FF2B5EF4-FFF2-40B4-BE49-F238E27FC236}">
                <a16:creationId xmlns:a16="http://schemas.microsoft.com/office/drawing/2014/main" id="{FFDD2A5E-3D96-4888-B450-CC7D5D57A9E3}"/>
              </a:ext>
            </a:extLst>
          </p:cNvPr>
          <p:cNvPicPr>
            <a:picLocks noChangeAspect="1"/>
          </p:cNvPicPr>
          <p:nvPr/>
        </p:nvPicPr>
        <p:blipFill>
          <a:blip r:embed="rId4"/>
          <a:stretch>
            <a:fillRect/>
          </a:stretch>
        </p:blipFill>
        <p:spPr>
          <a:xfrm>
            <a:off x="117070" y="38160"/>
            <a:ext cx="2579341" cy="996313"/>
          </a:xfrm>
          <a:prstGeom prst="rect">
            <a:avLst/>
          </a:prstGeom>
        </p:spPr>
      </p:pic>
    </p:spTree>
    <p:extLst>
      <p:ext uri="{BB962C8B-B14F-4D97-AF65-F5344CB8AC3E}">
        <p14:creationId xmlns:p14="http://schemas.microsoft.com/office/powerpoint/2010/main" val="23537543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122" name="Picture 2" descr="D:\NFA\department\marina\უსაფრთხოების ილუსტრაცია\sabajo 00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62200" y="533636"/>
            <a:ext cx="7924800" cy="586716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E53878B1-D4A7-4653-A4BB-08C34C8A878B}"/>
              </a:ext>
            </a:extLst>
          </p:cNvPr>
          <p:cNvPicPr>
            <a:picLocks noChangeAspect="1"/>
          </p:cNvPicPr>
          <p:nvPr/>
        </p:nvPicPr>
        <p:blipFill>
          <a:blip r:embed="rId3"/>
          <a:stretch>
            <a:fillRect/>
          </a:stretch>
        </p:blipFill>
        <p:spPr>
          <a:xfrm>
            <a:off x="9293499" y="47468"/>
            <a:ext cx="2752268" cy="1023950"/>
          </a:xfrm>
          <a:prstGeom prst="rect">
            <a:avLst/>
          </a:prstGeom>
        </p:spPr>
      </p:pic>
      <p:pic>
        <p:nvPicPr>
          <p:cNvPr id="6" name="Picture 1">
            <a:extLst>
              <a:ext uri="{FF2B5EF4-FFF2-40B4-BE49-F238E27FC236}">
                <a16:creationId xmlns:a16="http://schemas.microsoft.com/office/drawing/2014/main" id="{FFDD2A5E-3D96-4888-B450-CC7D5D57A9E3}"/>
              </a:ext>
            </a:extLst>
          </p:cNvPr>
          <p:cNvPicPr>
            <a:picLocks noChangeAspect="1"/>
          </p:cNvPicPr>
          <p:nvPr/>
        </p:nvPicPr>
        <p:blipFill>
          <a:blip r:embed="rId4"/>
          <a:stretch>
            <a:fillRect/>
          </a:stretch>
        </p:blipFill>
        <p:spPr>
          <a:xfrm>
            <a:off x="117070" y="38160"/>
            <a:ext cx="2579341" cy="996313"/>
          </a:xfrm>
          <a:prstGeom prst="rect">
            <a:avLst/>
          </a:prstGeom>
        </p:spPr>
      </p:pic>
    </p:spTree>
    <p:extLst>
      <p:ext uri="{BB962C8B-B14F-4D97-AF65-F5344CB8AC3E}">
        <p14:creationId xmlns:p14="http://schemas.microsoft.com/office/powerpoint/2010/main" val="389185439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146" name="Picture 2" descr="D:\NFA\department\marina\უსაფრთხოების ილუსტრაცია\sabajo 004.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359378" y="609600"/>
            <a:ext cx="7851422" cy="59436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E53878B1-D4A7-4653-A4BB-08C34C8A878B}"/>
              </a:ext>
            </a:extLst>
          </p:cNvPr>
          <p:cNvPicPr>
            <a:picLocks noChangeAspect="1"/>
          </p:cNvPicPr>
          <p:nvPr/>
        </p:nvPicPr>
        <p:blipFill>
          <a:blip r:embed="rId3"/>
          <a:stretch>
            <a:fillRect/>
          </a:stretch>
        </p:blipFill>
        <p:spPr>
          <a:xfrm>
            <a:off x="9293499" y="47468"/>
            <a:ext cx="2752268" cy="1023950"/>
          </a:xfrm>
          <a:prstGeom prst="rect">
            <a:avLst/>
          </a:prstGeom>
        </p:spPr>
      </p:pic>
      <p:pic>
        <p:nvPicPr>
          <p:cNvPr id="5" name="Picture 1">
            <a:extLst>
              <a:ext uri="{FF2B5EF4-FFF2-40B4-BE49-F238E27FC236}">
                <a16:creationId xmlns:a16="http://schemas.microsoft.com/office/drawing/2014/main" id="{FFDD2A5E-3D96-4888-B450-CC7D5D57A9E3}"/>
              </a:ext>
            </a:extLst>
          </p:cNvPr>
          <p:cNvPicPr>
            <a:picLocks noChangeAspect="1"/>
          </p:cNvPicPr>
          <p:nvPr/>
        </p:nvPicPr>
        <p:blipFill>
          <a:blip r:embed="rId4"/>
          <a:stretch>
            <a:fillRect/>
          </a:stretch>
        </p:blipFill>
        <p:spPr>
          <a:xfrm>
            <a:off x="117070" y="38160"/>
            <a:ext cx="2579341" cy="996313"/>
          </a:xfrm>
          <a:prstGeom prst="rect">
            <a:avLst/>
          </a:prstGeom>
        </p:spPr>
      </p:pic>
    </p:spTree>
    <p:extLst>
      <p:ext uri="{BB962C8B-B14F-4D97-AF65-F5344CB8AC3E}">
        <p14:creationId xmlns:p14="http://schemas.microsoft.com/office/powerpoint/2010/main" val="31641355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D:\NFA\department\marina\უსაფრთხოების ილუსტრაცია\sabajo 005.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057400" y="609600"/>
            <a:ext cx="8001000" cy="59436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E53878B1-D4A7-4653-A4BB-08C34C8A878B}"/>
              </a:ext>
            </a:extLst>
          </p:cNvPr>
          <p:cNvPicPr>
            <a:picLocks noChangeAspect="1"/>
          </p:cNvPicPr>
          <p:nvPr/>
        </p:nvPicPr>
        <p:blipFill>
          <a:blip r:embed="rId3"/>
          <a:stretch>
            <a:fillRect/>
          </a:stretch>
        </p:blipFill>
        <p:spPr>
          <a:xfrm>
            <a:off x="9293499" y="47468"/>
            <a:ext cx="2752268" cy="1023950"/>
          </a:xfrm>
          <a:prstGeom prst="rect">
            <a:avLst/>
          </a:prstGeom>
        </p:spPr>
      </p:pic>
      <p:pic>
        <p:nvPicPr>
          <p:cNvPr id="5" name="Picture 1">
            <a:extLst>
              <a:ext uri="{FF2B5EF4-FFF2-40B4-BE49-F238E27FC236}">
                <a16:creationId xmlns:a16="http://schemas.microsoft.com/office/drawing/2014/main" id="{FFDD2A5E-3D96-4888-B450-CC7D5D57A9E3}"/>
              </a:ext>
            </a:extLst>
          </p:cNvPr>
          <p:cNvPicPr>
            <a:picLocks noChangeAspect="1"/>
          </p:cNvPicPr>
          <p:nvPr/>
        </p:nvPicPr>
        <p:blipFill>
          <a:blip r:embed="rId4"/>
          <a:stretch>
            <a:fillRect/>
          </a:stretch>
        </p:blipFill>
        <p:spPr>
          <a:xfrm>
            <a:off x="117070" y="38160"/>
            <a:ext cx="2579341" cy="996313"/>
          </a:xfrm>
          <a:prstGeom prst="rect">
            <a:avLst/>
          </a:prstGeom>
        </p:spPr>
      </p:pic>
    </p:spTree>
    <p:extLst>
      <p:ext uri="{BB962C8B-B14F-4D97-AF65-F5344CB8AC3E}">
        <p14:creationId xmlns:p14="http://schemas.microsoft.com/office/powerpoint/2010/main" val="13689264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93962" y="1791854"/>
            <a:ext cx="5948219" cy="216592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endParaRPr lang="en-US" sz="3600" b="1" dirty="0"/>
          </a:p>
        </p:txBody>
      </p:sp>
      <p:sp>
        <p:nvSpPr>
          <p:cNvPr id="10" name="AutoShape 2" descr="Image result for brown marmorated stink bug bit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1">
            <a:extLst>
              <a:ext uri="{FF2B5EF4-FFF2-40B4-BE49-F238E27FC236}">
                <a16:creationId xmlns:a16="http://schemas.microsoft.com/office/drawing/2014/main" id="{AF1908EA-A940-4899-8AFC-7BF1D9A2A759}"/>
              </a:ext>
            </a:extLst>
          </p:cNvPr>
          <p:cNvPicPr>
            <a:picLocks noChangeAspect="1"/>
          </p:cNvPicPr>
          <p:nvPr/>
        </p:nvPicPr>
        <p:blipFill>
          <a:blip r:embed="rId2"/>
          <a:stretch>
            <a:fillRect/>
          </a:stretch>
        </p:blipFill>
        <p:spPr>
          <a:xfrm>
            <a:off x="117070" y="112050"/>
            <a:ext cx="2531514" cy="977839"/>
          </a:xfrm>
          <a:prstGeom prst="rect">
            <a:avLst/>
          </a:prstGeom>
        </p:spPr>
      </p:pic>
      <p:pic>
        <p:nvPicPr>
          <p:cNvPr id="7" name="Picture 3">
            <a:extLst>
              <a:ext uri="{FF2B5EF4-FFF2-40B4-BE49-F238E27FC236}">
                <a16:creationId xmlns:a16="http://schemas.microsoft.com/office/drawing/2014/main" id="{8F2399A3-4F7E-476D-A543-B17BA4182BE8}"/>
              </a:ext>
            </a:extLst>
          </p:cNvPr>
          <p:cNvPicPr>
            <a:picLocks noChangeAspect="1"/>
          </p:cNvPicPr>
          <p:nvPr/>
        </p:nvPicPr>
        <p:blipFill>
          <a:blip r:embed="rId3"/>
          <a:stretch>
            <a:fillRect/>
          </a:stretch>
        </p:blipFill>
        <p:spPr>
          <a:xfrm>
            <a:off x="9343153" y="84413"/>
            <a:ext cx="2702614" cy="1005477"/>
          </a:xfrm>
          <a:prstGeom prst="rect">
            <a:avLst/>
          </a:prstGeom>
        </p:spPr>
      </p:pic>
      <p:sp>
        <p:nvSpPr>
          <p:cNvPr id="8" name="Rectangle 2"/>
          <p:cNvSpPr>
            <a:spLocks noGrp="1" noChangeArrowheads="1"/>
          </p:cNvSpPr>
          <p:nvPr>
            <p:ph type="subTitle" idx="1"/>
          </p:nvPr>
        </p:nvSpPr>
        <p:spPr>
          <a:xfrm rot="10800000" flipV="1">
            <a:off x="2425437" y="641571"/>
            <a:ext cx="7140863" cy="533400"/>
          </a:xfrm>
        </p:spPr>
        <p:txBody>
          <a:bodyPr rtlCol="0">
            <a:noAutofit/>
          </a:bodyPr>
          <a:lstStyle/>
          <a:p>
            <a:pPr algn="ctr" eaLnBrk="1" fontAlgn="auto" hangingPunct="1">
              <a:lnSpc>
                <a:spcPct val="80000"/>
              </a:lnSpc>
              <a:spcBef>
                <a:spcPct val="0"/>
              </a:spcBef>
              <a:spcAft>
                <a:spcPts val="0"/>
              </a:spcAft>
              <a:buFont typeface="Wingdings" charset="2"/>
              <a:buNone/>
              <a:defRPr/>
            </a:pPr>
            <a:r>
              <a:rPr lang="ka-GE" b="1" dirty="0">
                <a:latin typeface="+mj-lt"/>
              </a:rPr>
              <a:t>მცენარეთა მავნებლებთან ბრძოლის თანამედროვე მეთოდები</a:t>
            </a:r>
          </a:p>
        </p:txBody>
      </p:sp>
      <p:sp>
        <p:nvSpPr>
          <p:cNvPr id="9" name="Rectangle 3"/>
          <p:cNvSpPr>
            <a:spLocks noChangeArrowheads="1"/>
          </p:cNvSpPr>
          <p:nvPr/>
        </p:nvSpPr>
        <p:spPr bwMode="auto">
          <a:xfrm>
            <a:off x="2221345" y="2904837"/>
            <a:ext cx="7543800" cy="1752600"/>
          </a:xfrm>
          <a:prstGeom prst="rect">
            <a:avLst/>
          </a:prstGeom>
          <a:noFill/>
          <a:ln w="9525">
            <a:noFill/>
            <a:miter lim="800000"/>
            <a:headEnd/>
            <a:tailEnd/>
          </a:ln>
          <a:effectLst/>
        </p:spPr>
        <p:txBody>
          <a:bodyPr anchor="ctr"/>
          <a:lstStyle/>
          <a:p>
            <a:pPr algn="ctr">
              <a:defRPr/>
            </a:pPr>
            <a:endParaRPr lang="ru-RU" sz="3200">
              <a:effectLst>
                <a:outerShdw blurRad="38100" dist="38100" dir="2700000" algn="tl">
                  <a:srgbClr val="000000"/>
                </a:outerShdw>
              </a:effectLst>
              <a:latin typeface="AcadMtavr" pitchFamily="2" charset="0"/>
            </a:endParaRPr>
          </a:p>
        </p:txBody>
      </p:sp>
      <p:sp>
        <p:nvSpPr>
          <p:cNvPr id="11" name="Oval 10"/>
          <p:cNvSpPr/>
          <p:nvPr/>
        </p:nvSpPr>
        <p:spPr>
          <a:xfrm>
            <a:off x="4280333" y="2904837"/>
            <a:ext cx="3200400" cy="198913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ka-GE" sz="2000" dirty="0">
                <a:solidFill>
                  <a:schemeClr val="tx1"/>
                </a:solidFill>
              </a:rPr>
              <a:t>მცენარეთა</a:t>
            </a:r>
          </a:p>
          <a:p>
            <a:pPr algn="ctr">
              <a:defRPr/>
            </a:pPr>
            <a:r>
              <a:rPr lang="ka-GE" sz="2000" dirty="0">
                <a:solidFill>
                  <a:schemeClr val="tx1"/>
                </a:solidFill>
              </a:rPr>
              <a:t>ინტეგრირებული დაცვა</a:t>
            </a:r>
            <a:endParaRPr lang="en-US" sz="2000" dirty="0">
              <a:solidFill>
                <a:schemeClr val="tx1"/>
              </a:solidFill>
            </a:endParaRPr>
          </a:p>
        </p:txBody>
      </p:sp>
      <p:grpSp>
        <p:nvGrpSpPr>
          <p:cNvPr id="12" name="Group 9"/>
          <p:cNvGrpSpPr>
            <a:grpSpLocks/>
          </p:cNvGrpSpPr>
          <p:nvPr/>
        </p:nvGrpSpPr>
        <p:grpSpPr bwMode="auto">
          <a:xfrm>
            <a:off x="2319769" y="1706772"/>
            <a:ext cx="2187576" cy="961527"/>
            <a:chOff x="327052" y="1215664"/>
            <a:chExt cx="1619740" cy="686923"/>
          </a:xfrm>
        </p:grpSpPr>
        <p:sp>
          <p:nvSpPr>
            <p:cNvPr id="13" name="Rectangle 12"/>
            <p:cNvSpPr/>
            <p:nvPr/>
          </p:nvSpPr>
          <p:spPr>
            <a:xfrm>
              <a:off x="327052" y="1298382"/>
              <a:ext cx="1619740" cy="604205"/>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Rectangle 13"/>
            <p:cNvSpPr/>
            <p:nvPr/>
          </p:nvSpPr>
          <p:spPr>
            <a:xfrm>
              <a:off x="327052" y="1215664"/>
              <a:ext cx="1619740" cy="686923"/>
            </a:xfrm>
            <a:prstGeom prst="rect">
              <a:avLst/>
            </a:prstGeom>
          </p:spPr>
          <p:style>
            <a:lnRef idx="0">
              <a:scrgbClr r="0" g="0" b="0"/>
            </a:lnRef>
            <a:fillRef idx="0">
              <a:scrgbClr r="0" g="0" b="0"/>
            </a:fillRef>
            <a:effectRef idx="0">
              <a:scrgbClr r="0" g="0" b="0"/>
            </a:effectRef>
            <a:fontRef idx="minor">
              <a:schemeClr val="lt1"/>
            </a:fontRef>
          </p:style>
          <p:txBody>
            <a:bodyPr lIns="53340" tIns="53340" rIns="53340" bIns="53340" spcCol="1270" anchor="ctr"/>
            <a:lstStyle/>
            <a:p>
              <a:pPr algn="ctr" defTabSz="622300">
                <a:lnSpc>
                  <a:spcPct val="90000"/>
                </a:lnSpc>
                <a:spcAft>
                  <a:spcPct val="35000"/>
                </a:spcAft>
                <a:defRPr/>
              </a:pPr>
              <a:r>
                <a:rPr lang="ka-GE" dirty="0">
                  <a:solidFill>
                    <a:schemeClr val="tx1"/>
                  </a:solidFill>
                </a:rPr>
                <a:t>აგროტექნიკური</a:t>
              </a:r>
              <a:endParaRPr lang="en-US" dirty="0">
                <a:solidFill>
                  <a:schemeClr val="tx1"/>
                </a:solidFill>
              </a:endParaRPr>
            </a:p>
          </p:txBody>
        </p:sp>
      </p:grpSp>
      <p:grpSp>
        <p:nvGrpSpPr>
          <p:cNvPr id="15" name="Group 12"/>
          <p:cNvGrpSpPr>
            <a:grpSpLocks/>
          </p:cNvGrpSpPr>
          <p:nvPr/>
        </p:nvGrpSpPr>
        <p:grpSpPr bwMode="auto">
          <a:xfrm>
            <a:off x="1874983" y="5419437"/>
            <a:ext cx="2064038" cy="879762"/>
            <a:chOff x="533369" y="3708971"/>
            <a:chExt cx="1652837" cy="674807"/>
          </a:xfrm>
        </p:grpSpPr>
        <p:sp>
          <p:nvSpPr>
            <p:cNvPr id="16" name="Rectangle 15"/>
            <p:cNvSpPr/>
            <p:nvPr/>
          </p:nvSpPr>
          <p:spPr>
            <a:xfrm>
              <a:off x="533369" y="3708971"/>
              <a:ext cx="1652837" cy="674807"/>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Rectangle 16"/>
            <p:cNvSpPr/>
            <p:nvPr/>
          </p:nvSpPr>
          <p:spPr>
            <a:xfrm>
              <a:off x="533369" y="3708971"/>
              <a:ext cx="1652837" cy="674807"/>
            </a:xfrm>
            <a:prstGeom prst="rect">
              <a:avLst/>
            </a:prstGeom>
          </p:spPr>
          <p:style>
            <a:lnRef idx="0">
              <a:scrgbClr r="0" g="0" b="0"/>
            </a:lnRef>
            <a:fillRef idx="0">
              <a:scrgbClr r="0" g="0" b="0"/>
            </a:fillRef>
            <a:effectRef idx="0">
              <a:scrgbClr r="0" g="0" b="0"/>
            </a:effectRef>
            <a:fontRef idx="minor">
              <a:schemeClr val="lt1"/>
            </a:fontRef>
          </p:style>
          <p:txBody>
            <a:bodyPr lIns="53340" tIns="53340" rIns="53340" bIns="53340" spcCol="1270" anchor="ctr"/>
            <a:lstStyle/>
            <a:p>
              <a:pPr algn="ctr" defTabSz="622300">
                <a:lnSpc>
                  <a:spcPct val="90000"/>
                </a:lnSpc>
                <a:spcAft>
                  <a:spcPct val="35000"/>
                </a:spcAft>
                <a:defRPr/>
              </a:pPr>
              <a:r>
                <a:rPr lang="ka-GE" dirty="0">
                  <a:solidFill>
                    <a:schemeClr val="tx1"/>
                  </a:solidFill>
                </a:rPr>
                <a:t>ბიოლოგიური</a:t>
              </a:r>
              <a:endParaRPr lang="en-US" dirty="0">
                <a:solidFill>
                  <a:schemeClr val="tx1"/>
                </a:solidFill>
              </a:endParaRPr>
            </a:p>
          </p:txBody>
        </p:sp>
      </p:grpSp>
      <p:grpSp>
        <p:nvGrpSpPr>
          <p:cNvPr id="18" name="Group 15"/>
          <p:cNvGrpSpPr>
            <a:grpSpLocks/>
          </p:cNvGrpSpPr>
          <p:nvPr/>
        </p:nvGrpSpPr>
        <p:grpSpPr bwMode="auto">
          <a:xfrm>
            <a:off x="4507345" y="5419436"/>
            <a:ext cx="2286000" cy="879763"/>
            <a:chOff x="533369" y="3708971"/>
            <a:chExt cx="1652837" cy="674807"/>
          </a:xfrm>
        </p:grpSpPr>
        <p:sp>
          <p:nvSpPr>
            <p:cNvPr id="19" name="Rectangle 18"/>
            <p:cNvSpPr/>
            <p:nvPr/>
          </p:nvSpPr>
          <p:spPr>
            <a:xfrm>
              <a:off x="533369" y="3708971"/>
              <a:ext cx="1652837" cy="674807"/>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Rectangle 19"/>
            <p:cNvSpPr/>
            <p:nvPr/>
          </p:nvSpPr>
          <p:spPr>
            <a:xfrm>
              <a:off x="533369" y="3708971"/>
              <a:ext cx="1652837" cy="674807"/>
            </a:xfrm>
            <a:prstGeom prst="rect">
              <a:avLst/>
            </a:prstGeom>
          </p:spPr>
          <p:style>
            <a:lnRef idx="0">
              <a:scrgbClr r="0" g="0" b="0"/>
            </a:lnRef>
            <a:fillRef idx="0">
              <a:scrgbClr r="0" g="0" b="0"/>
            </a:fillRef>
            <a:effectRef idx="0">
              <a:scrgbClr r="0" g="0" b="0"/>
            </a:effectRef>
            <a:fontRef idx="minor">
              <a:schemeClr val="lt1"/>
            </a:fontRef>
          </p:style>
          <p:txBody>
            <a:bodyPr lIns="53340" tIns="53340" rIns="53340" bIns="53340" spcCol="1270" anchor="ctr"/>
            <a:lstStyle/>
            <a:p>
              <a:pPr algn="ctr" defTabSz="622300">
                <a:lnSpc>
                  <a:spcPct val="90000"/>
                </a:lnSpc>
                <a:spcAft>
                  <a:spcPct val="35000"/>
                </a:spcAft>
                <a:defRPr/>
              </a:pPr>
              <a:r>
                <a:rPr lang="ka-GE" sz="2000" dirty="0">
                  <a:solidFill>
                    <a:schemeClr val="tx1"/>
                  </a:solidFill>
                </a:rPr>
                <a:t>ქიმიური</a:t>
              </a:r>
              <a:endParaRPr lang="en-US" sz="2000" dirty="0">
                <a:solidFill>
                  <a:schemeClr val="tx1"/>
                </a:solidFill>
              </a:endParaRPr>
            </a:p>
          </p:txBody>
        </p:sp>
      </p:grpSp>
      <p:grpSp>
        <p:nvGrpSpPr>
          <p:cNvPr id="21" name="Group 18"/>
          <p:cNvGrpSpPr>
            <a:grpSpLocks/>
          </p:cNvGrpSpPr>
          <p:nvPr/>
        </p:nvGrpSpPr>
        <p:grpSpPr bwMode="auto">
          <a:xfrm>
            <a:off x="7278255" y="5416262"/>
            <a:ext cx="2256703" cy="882938"/>
            <a:chOff x="6515100" y="3131169"/>
            <a:chExt cx="1780707" cy="710093"/>
          </a:xfrm>
        </p:grpSpPr>
        <p:sp>
          <p:nvSpPr>
            <p:cNvPr id="22" name="Rectangle 21"/>
            <p:cNvSpPr/>
            <p:nvPr/>
          </p:nvSpPr>
          <p:spPr>
            <a:xfrm>
              <a:off x="6515100" y="3131169"/>
              <a:ext cx="1780707" cy="710093"/>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 name="Rectangle 22"/>
            <p:cNvSpPr/>
            <p:nvPr/>
          </p:nvSpPr>
          <p:spPr>
            <a:xfrm>
              <a:off x="6515100" y="3131169"/>
              <a:ext cx="1780707" cy="710093"/>
            </a:xfrm>
            <a:prstGeom prst="rect">
              <a:avLst/>
            </a:prstGeom>
          </p:spPr>
          <p:style>
            <a:lnRef idx="0">
              <a:scrgbClr r="0" g="0" b="0"/>
            </a:lnRef>
            <a:fillRef idx="0">
              <a:scrgbClr r="0" g="0" b="0"/>
            </a:fillRef>
            <a:effectRef idx="0">
              <a:scrgbClr r="0" g="0" b="0"/>
            </a:effectRef>
            <a:fontRef idx="minor">
              <a:schemeClr val="lt1"/>
            </a:fontRef>
          </p:style>
          <p:txBody>
            <a:bodyPr lIns="53340" tIns="53340" rIns="53340" bIns="53340" spcCol="1270" anchor="ctr"/>
            <a:lstStyle/>
            <a:p>
              <a:pPr algn="ctr" defTabSz="622300">
                <a:lnSpc>
                  <a:spcPct val="90000"/>
                </a:lnSpc>
                <a:spcAft>
                  <a:spcPct val="35000"/>
                </a:spcAft>
                <a:defRPr/>
              </a:pPr>
              <a:r>
                <a:rPr lang="ka-GE" dirty="0">
                  <a:solidFill>
                    <a:schemeClr val="tx1"/>
                  </a:solidFill>
                </a:rPr>
                <a:t>სან-ჰიგიენური</a:t>
              </a:r>
              <a:endParaRPr lang="en-US" dirty="0">
                <a:solidFill>
                  <a:schemeClr val="tx1"/>
                </a:solidFill>
              </a:endParaRPr>
            </a:p>
          </p:txBody>
        </p:sp>
      </p:grpSp>
      <p:grpSp>
        <p:nvGrpSpPr>
          <p:cNvPr id="24" name="Group 21"/>
          <p:cNvGrpSpPr>
            <a:grpSpLocks/>
          </p:cNvGrpSpPr>
          <p:nvPr/>
        </p:nvGrpSpPr>
        <p:grpSpPr bwMode="auto">
          <a:xfrm>
            <a:off x="7809060" y="1765011"/>
            <a:ext cx="2600321" cy="874429"/>
            <a:chOff x="6248415" y="1430954"/>
            <a:chExt cx="1557630" cy="709885"/>
          </a:xfrm>
        </p:grpSpPr>
        <p:sp>
          <p:nvSpPr>
            <p:cNvPr id="25" name="Rectangle 24"/>
            <p:cNvSpPr/>
            <p:nvPr/>
          </p:nvSpPr>
          <p:spPr>
            <a:xfrm>
              <a:off x="6248415" y="1454195"/>
              <a:ext cx="1557630" cy="686644"/>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 name="Rectangle 25"/>
            <p:cNvSpPr/>
            <p:nvPr/>
          </p:nvSpPr>
          <p:spPr>
            <a:xfrm>
              <a:off x="6248415" y="1430954"/>
              <a:ext cx="1557630" cy="709885"/>
            </a:xfrm>
            <a:prstGeom prst="rect">
              <a:avLst/>
            </a:prstGeom>
          </p:spPr>
          <p:style>
            <a:lnRef idx="0">
              <a:scrgbClr r="0" g="0" b="0"/>
            </a:lnRef>
            <a:fillRef idx="0">
              <a:scrgbClr r="0" g="0" b="0"/>
            </a:fillRef>
            <a:effectRef idx="0">
              <a:scrgbClr r="0" g="0" b="0"/>
            </a:effectRef>
            <a:fontRef idx="minor">
              <a:schemeClr val="lt1"/>
            </a:fontRef>
          </p:style>
          <p:txBody>
            <a:bodyPr lIns="53340" tIns="53340" rIns="53340" bIns="53340" spcCol="1270" anchor="ctr"/>
            <a:lstStyle/>
            <a:p>
              <a:pPr algn="ctr" defTabSz="622300">
                <a:lnSpc>
                  <a:spcPct val="90000"/>
                </a:lnSpc>
                <a:spcAft>
                  <a:spcPct val="35000"/>
                </a:spcAft>
                <a:defRPr/>
              </a:pPr>
              <a:r>
                <a:rPr lang="ka-GE" dirty="0">
                  <a:solidFill>
                    <a:schemeClr val="tx1"/>
                  </a:solidFill>
                </a:rPr>
                <a:t>ბიოტექნიკური</a:t>
              </a:r>
              <a:endParaRPr lang="en-US" dirty="0">
                <a:solidFill>
                  <a:schemeClr val="tx1"/>
                </a:solidFill>
              </a:endParaRPr>
            </a:p>
          </p:txBody>
        </p:sp>
      </p:grpSp>
      <p:cxnSp>
        <p:nvCxnSpPr>
          <p:cNvPr id="27" name="Straight Arrow Connector 26"/>
          <p:cNvCxnSpPr>
            <a:stCxn id="11" idx="7"/>
          </p:cNvCxnSpPr>
          <p:nvPr/>
        </p:nvCxnSpPr>
        <p:spPr>
          <a:xfrm flipV="1">
            <a:off x="7012420" y="2371437"/>
            <a:ext cx="1381125" cy="8255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stCxn id="11" idx="1"/>
          </p:cNvCxnSpPr>
          <p:nvPr/>
        </p:nvCxnSpPr>
        <p:spPr>
          <a:xfrm flipH="1" flipV="1">
            <a:off x="3111933" y="2371437"/>
            <a:ext cx="1636712" cy="8255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11" idx="3"/>
            <a:endCxn id="16" idx="0"/>
          </p:cNvCxnSpPr>
          <p:nvPr/>
        </p:nvCxnSpPr>
        <p:spPr>
          <a:xfrm flipH="1">
            <a:off x="2907002" y="4602672"/>
            <a:ext cx="1842019" cy="81676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11" idx="4"/>
            <a:endCxn id="19" idx="0"/>
          </p:cNvCxnSpPr>
          <p:nvPr/>
        </p:nvCxnSpPr>
        <p:spPr>
          <a:xfrm flipH="1">
            <a:off x="5650345" y="4893975"/>
            <a:ext cx="230188" cy="52546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endCxn id="22" idx="0"/>
          </p:cNvCxnSpPr>
          <p:nvPr/>
        </p:nvCxnSpPr>
        <p:spPr>
          <a:xfrm>
            <a:off x="7012420" y="4527262"/>
            <a:ext cx="1394187" cy="889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11" idx="0"/>
          </p:cNvCxnSpPr>
          <p:nvPr/>
        </p:nvCxnSpPr>
        <p:spPr>
          <a:xfrm flipH="1" flipV="1">
            <a:off x="5878945" y="2371437"/>
            <a:ext cx="1588" cy="533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nvGrpSpPr>
          <p:cNvPr id="33" name="Group 21"/>
          <p:cNvGrpSpPr>
            <a:grpSpLocks/>
          </p:cNvGrpSpPr>
          <p:nvPr/>
        </p:nvGrpSpPr>
        <p:grpSpPr bwMode="auto">
          <a:xfrm>
            <a:off x="4813299" y="1781397"/>
            <a:ext cx="2359892" cy="858044"/>
            <a:chOff x="6248415" y="1454195"/>
            <a:chExt cx="1557631" cy="686644"/>
          </a:xfrm>
        </p:grpSpPr>
        <p:sp>
          <p:nvSpPr>
            <p:cNvPr id="34" name="Rectangle 33"/>
            <p:cNvSpPr/>
            <p:nvPr/>
          </p:nvSpPr>
          <p:spPr>
            <a:xfrm>
              <a:off x="6248415" y="1454195"/>
              <a:ext cx="1557630" cy="686644"/>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 name="Rectangle 34"/>
            <p:cNvSpPr/>
            <p:nvPr/>
          </p:nvSpPr>
          <p:spPr>
            <a:xfrm>
              <a:off x="6248416" y="1454195"/>
              <a:ext cx="1557630" cy="686644"/>
            </a:xfrm>
            <a:prstGeom prst="rect">
              <a:avLst/>
            </a:prstGeom>
          </p:spPr>
          <p:style>
            <a:lnRef idx="0">
              <a:scrgbClr r="0" g="0" b="0"/>
            </a:lnRef>
            <a:fillRef idx="0">
              <a:scrgbClr r="0" g="0" b="0"/>
            </a:fillRef>
            <a:effectRef idx="0">
              <a:scrgbClr r="0" g="0" b="0"/>
            </a:effectRef>
            <a:fontRef idx="minor">
              <a:schemeClr val="lt1"/>
            </a:fontRef>
          </p:style>
          <p:txBody>
            <a:bodyPr lIns="53340" tIns="53340" rIns="53340" bIns="53340" spcCol="1270" anchor="ctr"/>
            <a:lstStyle/>
            <a:p>
              <a:pPr algn="ctr" defTabSz="622300">
                <a:lnSpc>
                  <a:spcPct val="90000"/>
                </a:lnSpc>
                <a:spcAft>
                  <a:spcPct val="35000"/>
                </a:spcAft>
                <a:defRPr/>
              </a:pPr>
              <a:r>
                <a:rPr lang="ka-GE" dirty="0">
                  <a:solidFill>
                    <a:schemeClr val="tx1"/>
                  </a:solidFill>
                </a:rPr>
                <a:t>სელექციური</a:t>
              </a:r>
              <a:endParaRPr lang="en-US" dirty="0">
                <a:solidFill>
                  <a:schemeClr val="tx1"/>
                </a:solidFill>
              </a:endParaRPr>
            </a:p>
          </p:txBody>
        </p:sp>
      </p:grpSp>
    </p:spTree>
    <p:extLst>
      <p:ext uri="{BB962C8B-B14F-4D97-AF65-F5344CB8AC3E}">
        <p14:creationId xmlns:p14="http://schemas.microsoft.com/office/powerpoint/2010/main" val="42230385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D:\NFA\department\marina\უსაფრთხოების ილუსტრაცია\sabajo 00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43200" y="228600"/>
            <a:ext cx="6400800" cy="621559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E53878B1-D4A7-4653-A4BB-08C34C8A878B}"/>
              </a:ext>
            </a:extLst>
          </p:cNvPr>
          <p:cNvPicPr>
            <a:picLocks noChangeAspect="1"/>
          </p:cNvPicPr>
          <p:nvPr/>
        </p:nvPicPr>
        <p:blipFill>
          <a:blip r:embed="rId3"/>
          <a:stretch>
            <a:fillRect/>
          </a:stretch>
        </p:blipFill>
        <p:spPr>
          <a:xfrm>
            <a:off x="9293499" y="47468"/>
            <a:ext cx="2752268" cy="1023950"/>
          </a:xfrm>
          <a:prstGeom prst="rect">
            <a:avLst/>
          </a:prstGeom>
        </p:spPr>
      </p:pic>
      <p:pic>
        <p:nvPicPr>
          <p:cNvPr id="4" name="Picture 1">
            <a:extLst>
              <a:ext uri="{FF2B5EF4-FFF2-40B4-BE49-F238E27FC236}">
                <a16:creationId xmlns:a16="http://schemas.microsoft.com/office/drawing/2014/main" id="{FFDD2A5E-3D96-4888-B450-CC7D5D57A9E3}"/>
              </a:ext>
            </a:extLst>
          </p:cNvPr>
          <p:cNvPicPr>
            <a:picLocks noChangeAspect="1"/>
          </p:cNvPicPr>
          <p:nvPr/>
        </p:nvPicPr>
        <p:blipFill>
          <a:blip r:embed="rId4"/>
          <a:stretch>
            <a:fillRect/>
          </a:stretch>
        </p:blipFill>
        <p:spPr>
          <a:xfrm>
            <a:off x="117070" y="38160"/>
            <a:ext cx="2579341" cy="996313"/>
          </a:xfrm>
          <a:prstGeom prst="rect">
            <a:avLst/>
          </a:prstGeom>
        </p:spPr>
      </p:pic>
    </p:spTree>
    <p:extLst>
      <p:ext uri="{BB962C8B-B14F-4D97-AF65-F5344CB8AC3E}">
        <p14:creationId xmlns:p14="http://schemas.microsoft.com/office/powerpoint/2010/main" val="11538609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D:\NFA\department\marina\უსაფრთხოების ილუსტრაცია\sabajo 00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52600" y="1143000"/>
            <a:ext cx="8390416" cy="5715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E53878B1-D4A7-4653-A4BB-08C34C8A878B}"/>
              </a:ext>
            </a:extLst>
          </p:cNvPr>
          <p:cNvPicPr>
            <a:picLocks noChangeAspect="1"/>
          </p:cNvPicPr>
          <p:nvPr/>
        </p:nvPicPr>
        <p:blipFill>
          <a:blip r:embed="rId3"/>
          <a:stretch>
            <a:fillRect/>
          </a:stretch>
        </p:blipFill>
        <p:spPr>
          <a:xfrm>
            <a:off x="9293499" y="47468"/>
            <a:ext cx="2752268" cy="1023950"/>
          </a:xfrm>
          <a:prstGeom prst="rect">
            <a:avLst/>
          </a:prstGeom>
        </p:spPr>
      </p:pic>
      <p:pic>
        <p:nvPicPr>
          <p:cNvPr id="5" name="Picture 1">
            <a:extLst>
              <a:ext uri="{FF2B5EF4-FFF2-40B4-BE49-F238E27FC236}">
                <a16:creationId xmlns:a16="http://schemas.microsoft.com/office/drawing/2014/main" id="{FFDD2A5E-3D96-4888-B450-CC7D5D57A9E3}"/>
              </a:ext>
            </a:extLst>
          </p:cNvPr>
          <p:cNvPicPr>
            <a:picLocks noChangeAspect="1"/>
          </p:cNvPicPr>
          <p:nvPr/>
        </p:nvPicPr>
        <p:blipFill>
          <a:blip r:embed="rId4"/>
          <a:stretch>
            <a:fillRect/>
          </a:stretch>
        </p:blipFill>
        <p:spPr>
          <a:xfrm>
            <a:off x="117070" y="38160"/>
            <a:ext cx="2579341" cy="996313"/>
          </a:xfrm>
          <a:prstGeom prst="rect">
            <a:avLst/>
          </a:prstGeom>
        </p:spPr>
      </p:pic>
    </p:spTree>
    <p:extLst>
      <p:ext uri="{BB962C8B-B14F-4D97-AF65-F5344CB8AC3E}">
        <p14:creationId xmlns:p14="http://schemas.microsoft.com/office/powerpoint/2010/main" val="61283369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D:\NFA\department\marina\უსაფრთხოების ილუსტრაცია\sabajo 01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38401" y="457367"/>
            <a:ext cx="6799263" cy="638677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E53878B1-D4A7-4653-A4BB-08C34C8A878B}"/>
              </a:ext>
            </a:extLst>
          </p:cNvPr>
          <p:cNvPicPr>
            <a:picLocks noChangeAspect="1"/>
          </p:cNvPicPr>
          <p:nvPr/>
        </p:nvPicPr>
        <p:blipFill>
          <a:blip r:embed="rId3"/>
          <a:stretch>
            <a:fillRect/>
          </a:stretch>
        </p:blipFill>
        <p:spPr>
          <a:xfrm>
            <a:off x="9293499" y="47468"/>
            <a:ext cx="2752268" cy="1023950"/>
          </a:xfrm>
          <a:prstGeom prst="rect">
            <a:avLst/>
          </a:prstGeom>
        </p:spPr>
      </p:pic>
      <p:pic>
        <p:nvPicPr>
          <p:cNvPr id="4" name="Picture 1">
            <a:extLst>
              <a:ext uri="{FF2B5EF4-FFF2-40B4-BE49-F238E27FC236}">
                <a16:creationId xmlns:a16="http://schemas.microsoft.com/office/drawing/2014/main" id="{FFDD2A5E-3D96-4888-B450-CC7D5D57A9E3}"/>
              </a:ext>
            </a:extLst>
          </p:cNvPr>
          <p:cNvPicPr>
            <a:picLocks noChangeAspect="1"/>
          </p:cNvPicPr>
          <p:nvPr/>
        </p:nvPicPr>
        <p:blipFill>
          <a:blip r:embed="rId4"/>
          <a:stretch>
            <a:fillRect/>
          </a:stretch>
        </p:blipFill>
        <p:spPr>
          <a:xfrm>
            <a:off x="117070" y="38160"/>
            <a:ext cx="2579341" cy="996313"/>
          </a:xfrm>
          <a:prstGeom prst="rect">
            <a:avLst/>
          </a:prstGeom>
        </p:spPr>
      </p:pic>
    </p:spTree>
    <p:extLst>
      <p:ext uri="{BB962C8B-B14F-4D97-AF65-F5344CB8AC3E}">
        <p14:creationId xmlns:p14="http://schemas.microsoft.com/office/powerpoint/2010/main" val="20115097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D:\NFA\department\marina\უსაფრთხოების ილუსტრაცია\sabajo 01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00" y="1219200"/>
            <a:ext cx="8201620" cy="52578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E53878B1-D4A7-4653-A4BB-08C34C8A878B}"/>
              </a:ext>
            </a:extLst>
          </p:cNvPr>
          <p:cNvPicPr>
            <a:picLocks noChangeAspect="1"/>
          </p:cNvPicPr>
          <p:nvPr/>
        </p:nvPicPr>
        <p:blipFill>
          <a:blip r:embed="rId3"/>
          <a:stretch>
            <a:fillRect/>
          </a:stretch>
        </p:blipFill>
        <p:spPr>
          <a:xfrm>
            <a:off x="9293499" y="47468"/>
            <a:ext cx="2752268" cy="1023950"/>
          </a:xfrm>
          <a:prstGeom prst="rect">
            <a:avLst/>
          </a:prstGeom>
        </p:spPr>
      </p:pic>
      <p:pic>
        <p:nvPicPr>
          <p:cNvPr id="4" name="Picture 1">
            <a:extLst>
              <a:ext uri="{FF2B5EF4-FFF2-40B4-BE49-F238E27FC236}">
                <a16:creationId xmlns:a16="http://schemas.microsoft.com/office/drawing/2014/main" id="{FFDD2A5E-3D96-4888-B450-CC7D5D57A9E3}"/>
              </a:ext>
            </a:extLst>
          </p:cNvPr>
          <p:cNvPicPr>
            <a:picLocks noChangeAspect="1"/>
          </p:cNvPicPr>
          <p:nvPr/>
        </p:nvPicPr>
        <p:blipFill>
          <a:blip r:embed="rId4"/>
          <a:stretch>
            <a:fillRect/>
          </a:stretch>
        </p:blipFill>
        <p:spPr>
          <a:xfrm>
            <a:off x="117070" y="38160"/>
            <a:ext cx="2579341" cy="996313"/>
          </a:xfrm>
          <a:prstGeom prst="rect">
            <a:avLst/>
          </a:prstGeom>
        </p:spPr>
      </p:pic>
    </p:spTree>
    <p:extLst>
      <p:ext uri="{BB962C8B-B14F-4D97-AF65-F5344CB8AC3E}">
        <p14:creationId xmlns:p14="http://schemas.microsoft.com/office/powerpoint/2010/main" val="26049028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93962" y="1791854"/>
            <a:ext cx="5948219" cy="216592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endParaRPr lang="en-US" sz="3600" b="1" dirty="0"/>
          </a:p>
        </p:txBody>
      </p:sp>
      <p:sp>
        <p:nvSpPr>
          <p:cNvPr id="10" name="AutoShape 2" descr="Image result for brown marmorated stink bug bit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1">
            <a:extLst>
              <a:ext uri="{FF2B5EF4-FFF2-40B4-BE49-F238E27FC236}">
                <a16:creationId xmlns:a16="http://schemas.microsoft.com/office/drawing/2014/main" id="{AF1908EA-A940-4899-8AFC-7BF1D9A2A759}"/>
              </a:ext>
            </a:extLst>
          </p:cNvPr>
          <p:cNvPicPr>
            <a:picLocks noChangeAspect="1"/>
          </p:cNvPicPr>
          <p:nvPr/>
        </p:nvPicPr>
        <p:blipFill>
          <a:blip r:embed="rId2"/>
          <a:stretch>
            <a:fillRect/>
          </a:stretch>
        </p:blipFill>
        <p:spPr>
          <a:xfrm>
            <a:off x="117070" y="112050"/>
            <a:ext cx="2531514" cy="977839"/>
          </a:xfrm>
          <a:prstGeom prst="rect">
            <a:avLst/>
          </a:prstGeom>
        </p:spPr>
      </p:pic>
      <p:pic>
        <p:nvPicPr>
          <p:cNvPr id="7" name="Picture 3">
            <a:extLst>
              <a:ext uri="{FF2B5EF4-FFF2-40B4-BE49-F238E27FC236}">
                <a16:creationId xmlns:a16="http://schemas.microsoft.com/office/drawing/2014/main" id="{8F2399A3-4F7E-476D-A543-B17BA4182BE8}"/>
              </a:ext>
            </a:extLst>
          </p:cNvPr>
          <p:cNvPicPr>
            <a:picLocks noChangeAspect="1"/>
          </p:cNvPicPr>
          <p:nvPr/>
        </p:nvPicPr>
        <p:blipFill>
          <a:blip r:embed="rId3"/>
          <a:stretch>
            <a:fillRect/>
          </a:stretch>
        </p:blipFill>
        <p:spPr>
          <a:xfrm>
            <a:off x="9343153" y="84413"/>
            <a:ext cx="2702614" cy="1005477"/>
          </a:xfrm>
          <a:prstGeom prst="rect">
            <a:avLst/>
          </a:prstGeom>
        </p:spPr>
      </p:pic>
      <p:sp>
        <p:nvSpPr>
          <p:cNvPr id="43" name="Rectangle 2"/>
          <p:cNvSpPr>
            <a:spLocks noGrp="1" noChangeArrowheads="1"/>
          </p:cNvSpPr>
          <p:nvPr>
            <p:ph type="subTitle" idx="1"/>
          </p:nvPr>
        </p:nvSpPr>
        <p:spPr>
          <a:xfrm rot="10800000" flipV="1">
            <a:off x="2310534" y="1089889"/>
            <a:ext cx="8001000" cy="533400"/>
          </a:xfrm>
        </p:spPr>
        <p:txBody>
          <a:bodyPr rtlCol="0">
            <a:normAutofit fontScale="92500" lnSpcReduction="20000"/>
          </a:bodyPr>
          <a:lstStyle/>
          <a:p>
            <a:pPr algn="ctr" eaLnBrk="1" fontAlgn="auto" hangingPunct="1">
              <a:lnSpc>
                <a:spcPct val="80000"/>
              </a:lnSpc>
              <a:spcBef>
                <a:spcPct val="0"/>
              </a:spcBef>
              <a:spcAft>
                <a:spcPts val="0"/>
              </a:spcAft>
              <a:buFont typeface="Wingdings" charset="2"/>
              <a:buNone/>
              <a:defRPr/>
            </a:pPr>
            <a:r>
              <a:rPr lang="ka-GE" b="1" dirty="0">
                <a:solidFill>
                  <a:srgbClr val="00B0F0"/>
                </a:solidFill>
                <a:latin typeface="AcadNusx" pitchFamily="2" charset="0"/>
              </a:rPr>
              <a:t>მცენარეთა მავნებლებთან ბრძოლის თანამედროვე </a:t>
            </a:r>
          </a:p>
          <a:p>
            <a:pPr algn="ctr" eaLnBrk="1" fontAlgn="auto" hangingPunct="1">
              <a:lnSpc>
                <a:spcPct val="80000"/>
              </a:lnSpc>
              <a:spcBef>
                <a:spcPct val="0"/>
              </a:spcBef>
              <a:spcAft>
                <a:spcPts val="0"/>
              </a:spcAft>
              <a:buFont typeface="Wingdings" charset="2"/>
              <a:buNone/>
              <a:defRPr/>
            </a:pPr>
            <a:r>
              <a:rPr lang="ka-GE" b="1" dirty="0">
                <a:solidFill>
                  <a:srgbClr val="00B0F0"/>
                </a:solidFill>
                <a:latin typeface="AcadNusx" pitchFamily="2" charset="0"/>
              </a:rPr>
              <a:t>მეთოდები</a:t>
            </a:r>
          </a:p>
        </p:txBody>
      </p:sp>
      <p:sp>
        <p:nvSpPr>
          <p:cNvPr id="44" name="Rectangle 3"/>
          <p:cNvSpPr>
            <a:spLocks noChangeArrowheads="1"/>
          </p:cNvSpPr>
          <p:nvPr/>
        </p:nvSpPr>
        <p:spPr bwMode="auto">
          <a:xfrm>
            <a:off x="2313709" y="3071089"/>
            <a:ext cx="7543800" cy="1752600"/>
          </a:xfrm>
          <a:prstGeom prst="rect">
            <a:avLst/>
          </a:prstGeom>
          <a:noFill/>
          <a:ln w="9525">
            <a:noFill/>
            <a:miter lim="800000"/>
            <a:headEnd/>
            <a:tailEnd/>
          </a:ln>
          <a:effectLst/>
        </p:spPr>
        <p:txBody>
          <a:bodyPr anchor="ctr"/>
          <a:lstStyle/>
          <a:p>
            <a:pPr algn="ctr">
              <a:defRPr/>
            </a:pPr>
            <a:endParaRPr lang="ru-RU" sz="3600" dirty="0">
              <a:effectLst>
                <a:outerShdw blurRad="38100" dist="38100" dir="2700000" algn="tl">
                  <a:srgbClr val="000000"/>
                </a:outerShdw>
              </a:effectLst>
              <a:latin typeface="AcadMtavr" pitchFamily="2" charset="0"/>
            </a:endParaRPr>
          </a:p>
        </p:txBody>
      </p:sp>
      <p:grpSp>
        <p:nvGrpSpPr>
          <p:cNvPr id="45" name="Group 9"/>
          <p:cNvGrpSpPr>
            <a:grpSpLocks/>
          </p:cNvGrpSpPr>
          <p:nvPr/>
        </p:nvGrpSpPr>
        <p:grpSpPr bwMode="auto">
          <a:xfrm>
            <a:off x="1921164" y="1569811"/>
            <a:ext cx="2110220" cy="606425"/>
            <a:chOff x="327052" y="1215664"/>
            <a:chExt cx="1619740" cy="686923"/>
          </a:xfrm>
        </p:grpSpPr>
        <p:sp>
          <p:nvSpPr>
            <p:cNvPr id="46" name="Rectangle 45"/>
            <p:cNvSpPr/>
            <p:nvPr/>
          </p:nvSpPr>
          <p:spPr>
            <a:xfrm>
              <a:off x="327052" y="1298382"/>
              <a:ext cx="1619740" cy="604205"/>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7" name="Rectangle 46"/>
            <p:cNvSpPr/>
            <p:nvPr/>
          </p:nvSpPr>
          <p:spPr>
            <a:xfrm>
              <a:off x="327052" y="1215664"/>
              <a:ext cx="1619740" cy="686923"/>
            </a:xfrm>
            <a:prstGeom prst="rect">
              <a:avLst/>
            </a:prstGeom>
          </p:spPr>
          <p:style>
            <a:lnRef idx="0">
              <a:scrgbClr r="0" g="0" b="0"/>
            </a:lnRef>
            <a:fillRef idx="0">
              <a:scrgbClr r="0" g="0" b="0"/>
            </a:fillRef>
            <a:effectRef idx="0">
              <a:scrgbClr r="0" g="0" b="0"/>
            </a:effectRef>
            <a:fontRef idx="minor">
              <a:schemeClr val="lt1"/>
            </a:fontRef>
          </p:style>
          <p:txBody>
            <a:bodyPr lIns="53340" tIns="53340" rIns="53340" bIns="53340" spcCol="1270" anchor="ctr"/>
            <a:lstStyle/>
            <a:p>
              <a:pPr algn="ctr" defTabSz="622300">
                <a:lnSpc>
                  <a:spcPct val="90000"/>
                </a:lnSpc>
                <a:spcAft>
                  <a:spcPct val="35000"/>
                </a:spcAft>
                <a:defRPr/>
              </a:pPr>
              <a:r>
                <a:rPr lang="ka-GE" sz="2000" dirty="0">
                  <a:solidFill>
                    <a:schemeClr val="tx1"/>
                  </a:solidFill>
                </a:rPr>
                <a:t>აგროტექნიკური</a:t>
              </a:r>
              <a:endParaRPr lang="en-US" sz="2000" dirty="0">
                <a:solidFill>
                  <a:schemeClr val="tx1"/>
                </a:solidFill>
              </a:endParaRPr>
            </a:p>
          </p:txBody>
        </p:sp>
      </p:grpSp>
      <p:grpSp>
        <p:nvGrpSpPr>
          <p:cNvPr id="48" name="Group 12"/>
          <p:cNvGrpSpPr>
            <a:grpSpLocks/>
          </p:cNvGrpSpPr>
          <p:nvPr/>
        </p:nvGrpSpPr>
        <p:grpSpPr bwMode="auto">
          <a:xfrm>
            <a:off x="2004292" y="4052065"/>
            <a:ext cx="2060430" cy="479426"/>
            <a:chOff x="533369" y="3708971"/>
            <a:chExt cx="1652837" cy="674807"/>
          </a:xfrm>
        </p:grpSpPr>
        <p:sp>
          <p:nvSpPr>
            <p:cNvPr id="49" name="Rectangle 48"/>
            <p:cNvSpPr/>
            <p:nvPr/>
          </p:nvSpPr>
          <p:spPr>
            <a:xfrm>
              <a:off x="533369" y="3708971"/>
              <a:ext cx="1652837" cy="674807"/>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0" name="Rectangle 49"/>
            <p:cNvSpPr/>
            <p:nvPr/>
          </p:nvSpPr>
          <p:spPr>
            <a:xfrm>
              <a:off x="533369" y="3708971"/>
              <a:ext cx="1652837" cy="674807"/>
            </a:xfrm>
            <a:prstGeom prst="rect">
              <a:avLst/>
            </a:prstGeom>
          </p:spPr>
          <p:style>
            <a:lnRef idx="0">
              <a:scrgbClr r="0" g="0" b="0"/>
            </a:lnRef>
            <a:fillRef idx="0">
              <a:scrgbClr r="0" g="0" b="0"/>
            </a:fillRef>
            <a:effectRef idx="0">
              <a:scrgbClr r="0" g="0" b="0"/>
            </a:effectRef>
            <a:fontRef idx="minor">
              <a:schemeClr val="lt1"/>
            </a:fontRef>
          </p:style>
          <p:txBody>
            <a:bodyPr lIns="53340" tIns="53340" rIns="53340" bIns="53340" spcCol="1270" anchor="ctr"/>
            <a:lstStyle/>
            <a:p>
              <a:pPr algn="ctr" defTabSz="622300">
                <a:lnSpc>
                  <a:spcPct val="90000"/>
                </a:lnSpc>
                <a:spcAft>
                  <a:spcPct val="35000"/>
                </a:spcAft>
                <a:defRPr/>
              </a:pPr>
              <a:r>
                <a:rPr lang="ka-GE" sz="2000" dirty="0">
                  <a:solidFill>
                    <a:schemeClr val="tx1"/>
                  </a:solidFill>
                </a:rPr>
                <a:t>ბიოლოგიური</a:t>
              </a:r>
              <a:endParaRPr lang="en-US" sz="2000" dirty="0">
                <a:solidFill>
                  <a:schemeClr val="tx1"/>
                </a:solidFill>
              </a:endParaRPr>
            </a:p>
          </p:txBody>
        </p:sp>
      </p:grpSp>
      <p:grpSp>
        <p:nvGrpSpPr>
          <p:cNvPr id="51" name="Group 15"/>
          <p:cNvGrpSpPr>
            <a:grpSpLocks/>
          </p:cNvGrpSpPr>
          <p:nvPr/>
        </p:nvGrpSpPr>
        <p:grpSpPr bwMode="auto">
          <a:xfrm>
            <a:off x="5058497" y="4052065"/>
            <a:ext cx="1828800" cy="522288"/>
            <a:chOff x="533369" y="3708971"/>
            <a:chExt cx="1652837" cy="674807"/>
          </a:xfrm>
        </p:grpSpPr>
        <p:sp>
          <p:nvSpPr>
            <p:cNvPr id="52" name="Rectangle 51"/>
            <p:cNvSpPr/>
            <p:nvPr/>
          </p:nvSpPr>
          <p:spPr>
            <a:xfrm>
              <a:off x="533369" y="3708971"/>
              <a:ext cx="1652837" cy="674807"/>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3" name="Rectangle 52"/>
            <p:cNvSpPr/>
            <p:nvPr/>
          </p:nvSpPr>
          <p:spPr>
            <a:xfrm>
              <a:off x="533369" y="3708971"/>
              <a:ext cx="1652837" cy="674807"/>
            </a:xfrm>
            <a:prstGeom prst="rect">
              <a:avLst/>
            </a:prstGeom>
          </p:spPr>
          <p:style>
            <a:lnRef idx="0">
              <a:scrgbClr r="0" g="0" b="0"/>
            </a:lnRef>
            <a:fillRef idx="0">
              <a:scrgbClr r="0" g="0" b="0"/>
            </a:fillRef>
            <a:effectRef idx="0">
              <a:scrgbClr r="0" g="0" b="0"/>
            </a:effectRef>
            <a:fontRef idx="minor">
              <a:schemeClr val="lt1"/>
            </a:fontRef>
          </p:style>
          <p:txBody>
            <a:bodyPr lIns="53340" tIns="53340" rIns="53340" bIns="53340" spcCol="1270" anchor="ctr"/>
            <a:lstStyle/>
            <a:p>
              <a:pPr algn="ctr" defTabSz="622300">
                <a:lnSpc>
                  <a:spcPct val="90000"/>
                </a:lnSpc>
                <a:spcAft>
                  <a:spcPct val="35000"/>
                </a:spcAft>
                <a:defRPr/>
              </a:pPr>
              <a:r>
                <a:rPr lang="ka-GE" sz="2000" dirty="0">
                  <a:solidFill>
                    <a:schemeClr val="tx1"/>
                  </a:solidFill>
                </a:rPr>
                <a:t>ქიმიური</a:t>
              </a:r>
              <a:endParaRPr lang="en-US" sz="1600" dirty="0">
                <a:solidFill>
                  <a:schemeClr val="tx1"/>
                </a:solidFill>
              </a:endParaRPr>
            </a:p>
          </p:txBody>
        </p:sp>
      </p:grpSp>
      <p:grpSp>
        <p:nvGrpSpPr>
          <p:cNvPr id="54" name="Group 18"/>
          <p:cNvGrpSpPr>
            <a:grpSpLocks/>
          </p:cNvGrpSpPr>
          <p:nvPr/>
        </p:nvGrpSpPr>
        <p:grpSpPr bwMode="auto">
          <a:xfrm>
            <a:off x="7867469" y="4052065"/>
            <a:ext cx="2299457" cy="567630"/>
            <a:chOff x="6515100" y="3131169"/>
            <a:chExt cx="1871279" cy="710093"/>
          </a:xfrm>
        </p:grpSpPr>
        <p:sp>
          <p:nvSpPr>
            <p:cNvPr id="55" name="Rectangle 54"/>
            <p:cNvSpPr/>
            <p:nvPr/>
          </p:nvSpPr>
          <p:spPr>
            <a:xfrm>
              <a:off x="6515100" y="3131169"/>
              <a:ext cx="1780707" cy="710093"/>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6" name="Rectangle 55"/>
            <p:cNvSpPr/>
            <p:nvPr/>
          </p:nvSpPr>
          <p:spPr>
            <a:xfrm>
              <a:off x="6515101" y="3131169"/>
              <a:ext cx="1871278" cy="710093"/>
            </a:xfrm>
            <a:prstGeom prst="rect">
              <a:avLst/>
            </a:prstGeom>
          </p:spPr>
          <p:style>
            <a:lnRef idx="0">
              <a:scrgbClr r="0" g="0" b="0"/>
            </a:lnRef>
            <a:fillRef idx="0">
              <a:scrgbClr r="0" g="0" b="0"/>
            </a:fillRef>
            <a:effectRef idx="0">
              <a:scrgbClr r="0" g="0" b="0"/>
            </a:effectRef>
            <a:fontRef idx="minor">
              <a:schemeClr val="lt1"/>
            </a:fontRef>
          </p:style>
          <p:txBody>
            <a:bodyPr lIns="53340" tIns="53340" rIns="53340" bIns="53340" spcCol="1270" anchor="ctr"/>
            <a:lstStyle/>
            <a:p>
              <a:pPr algn="ctr" defTabSz="622300">
                <a:lnSpc>
                  <a:spcPct val="90000"/>
                </a:lnSpc>
                <a:spcAft>
                  <a:spcPct val="35000"/>
                </a:spcAft>
                <a:defRPr/>
              </a:pPr>
              <a:r>
                <a:rPr lang="ka-GE" sz="2000" dirty="0">
                  <a:solidFill>
                    <a:schemeClr val="tx1"/>
                  </a:solidFill>
                </a:rPr>
                <a:t>სან-ჰიგიენური</a:t>
              </a:r>
              <a:endParaRPr lang="en-US" sz="1600" dirty="0">
                <a:solidFill>
                  <a:schemeClr val="tx1"/>
                </a:solidFill>
              </a:endParaRPr>
            </a:p>
          </p:txBody>
        </p:sp>
      </p:grpSp>
      <p:grpSp>
        <p:nvGrpSpPr>
          <p:cNvPr id="57" name="Group 21"/>
          <p:cNvGrpSpPr>
            <a:grpSpLocks/>
          </p:cNvGrpSpPr>
          <p:nvPr/>
        </p:nvGrpSpPr>
        <p:grpSpPr bwMode="auto">
          <a:xfrm>
            <a:off x="7958065" y="1642836"/>
            <a:ext cx="1781175" cy="533400"/>
            <a:chOff x="6248415" y="1430954"/>
            <a:chExt cx="1557630" cy="709885"/>
          </a:xfrm>
        </p:grpSpPr>
        <p:sp>
          <p:nvSpPr>
            <p:cNvPr id="58" name="Rectangle 57"/>
            <p:cNvSpPr/>
            <p:nvPr/>
          </p:nvSpPr>
          <p:spPr>
            <a:xfrm>
              <a:off x="6248415" y="1454195"/>
              <a:ext cx="1557630" cy="686644"/>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9" name="Rectangle 58"/>
            <p:cNvSpPr/>
            <p:nvPr/>
          </p:nvSpPr>
          <p:spPr>
            <a:xfrm>
              <a:off x="6248415" y="1430954"/>
              <a:ext cx="1557630" cy="709885"/>
            </a:xfrm>
            <a:prstGeom prst="rect">
              <a:avLst/>
            </a:prstGeom>
          </p:spPr>
          <p:style>
            <a:lnRef idx="0">
              <a:scrgbClr r="0" g="0" b="0"/>
            </a:lnRef>
            <a:fillRef idx="0">
              <a:scrgbClr r="0" g="0" b="0"/>
            </a:fillRef>
            <a:effectRef idx="0">
              <a:scrgbClr r="0" g="0" b="0"/>
            </a:effectRef>
            <a:fontRef idx="minor">
              <a:schemeClr val="lt1"/>
            </a:fontRef>
          </p:style>
          <p:txBody>
            <a:bodyPr lIns="53340" tIns="53340" rIns="53340" bIns="53340" spcCol="1270" anchor="ctr"/>
            <a:lstStyle/>
            <a:p>
              <a:pPr algn="ctr" defTabSz="622300">
                <a:lnSpc>
                  <a:spcPct val="90000"/>
                </a:lnSpc>
                <a:spcAft>
                  <a:spcPct val="35000"/>
                </a:spcAft>
                <a:defRPr/>
              </a:pPr>
              <a:r>
                <a:rPr lang="ka-GE" dirty="0">
                  <a:solidFill>
                    <a:schemeClr val="tx1"/>
                  </a:solidFill>
                </a:rPr>
                <a:t>ბიოტექნიკური</a:t>
              </a:r>
              <a:endParaRPr lang="en-US" dirty="0">
                <a:solidFill>
                  <a:schemeClr val="tx1"/>
                </a:solidFill>
              </a:endParaRPr>
            </a:p>
          </p:txBody>
        </p:sp>
      </p:grpSp>
      <p:cxnSp>
        <p:nvCxnSpPr>
          <p:cNvPr id="60" name="Straight Arrow Connector 59"/>
          <p:cNvCxnSpPr/>
          <p:nvPr/>
        </p:nvCxnSpPr>
        <p:spPr>
          <a:xfrm flipH="1">
            <a:off x="8792693" y="2177373"/>
            <a:ext cx="1" cy="4365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a:off x="3221759" y="1942624"/>
            <a:ext cx="0" cy="59620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flipH="1">
            <a:off x="3205090" y="4532383"/>
            <a:ext cx="1" cy="4079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a:off x="5915688" y="4584123"/>
            <a:ext cx="0" cy="4163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a:off x="8869498" y="4619695"/>
            <a:ext cx="0" cy="4079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a:stCxn id="67" idx="2"/>
          </p:cNvCxnSpPr>
          <p:nvPr/>
        </p:nvCxnSpPr>
        <p:spPr>
          <a:xfrm>
            <a:off x="5972897" y="2176236"/>
            <a:ext cx="0" cy="36259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nvGrpSpPr>
          <p:cNvPr id="66" name="Group 21"/>
          <p:cNvGrpSpPr>
            <a:grpSpLocks/>
          </p:cNvGrpSpPr>
          <p:nvPr/>
        </p:nvGrpSpPr>
        <p:grpSpPr bwMode="auto">
          <a:xfrm>
            <a:off x="5058497" y="1660299"/>
            <a:ext cx="1828799" cy="515937"/>
            <a:chOff x="6248415" y="1454195"/>
            <a:chExt cx="1557630" cy="686644"/>
          </a:xfrm>
        </p:grpSpPr>
        <p:sp>
          <p:nvSpPr>
            <p:cNvPr id="67" name="Rectangle 66"/>
            <p:cNvSpPr/>
            <p:nvPr/>
          </p:nvSpPr>
          <p:spPr>
            <a:xfrm>
              <a:off x="6248415" y="1454195"/>
              <a:ext cx="1557630" cy="686644"/>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8" name="Rectangle 67"/>
            <p:cNvSpPr/>
            <p:nvPr/>
          </p:nvSpPr>
          <p:spPr>
            <a:xfrm>
              <a:off x="6248415" y="1454195"/>
              <a:ext cx="1557630" cy="686644"/>
            </a:xfrm>
            <a:prstGeom prst="rect">
              <a:avLst/>
            </a:prstGeom>
          </p:spPr>
          <p:style>
            <a:lnRef idx="0">
              <a:scrgbClr r="0" g="0" b="0"/>
            </a:lnRef>
            <a:fillRef idx="0">
              <a:scrgbClr r="0" g="0" b="0"/>
            </a:fillRef>
            <a:effectRef idx="0">
              <a:scrgbClr r="0" g="0" b="0"/>
            </a:effectRef>
            <a:fontRef idx="minor">
              <a:schemeClr val="lt1"/>
            </a:fontRef>
          </p:style>
          <p:txBody>
            <a:bodyPr lIns="53340" tIns="53340" rIns="53340" bIns="53340" spcCol="1270" anchor="ctr"/>
            <a:lstStyle/>
            <a:p>
              <a:pPr algn="ctr" defTabSz="622300">
                <a:lnSpc>
                  <a:spcPct val="90000"/>
                </a:lnSpc>
                <a:spcAft>
                  <a:spcPct val="35000"/>
                </a:spcAft>
                <a:defRPr/>
              </a:pPr>
              <a:r>
                <a:rPr lang="ka-GE" sz="2000" dirty="0">
                  <a:solidFill>
                    <a:schemeClr val="tx1"/>
                  </a:solidFill>
                </a:rPr>
                <a:t>სელექციური</a:t>
              </a:r>
              <a:endParaRPr lang="en-US" sz="2000" dirty="0">
                <a:solidFill>
                  <a:schemeClr val="tx1"/>
                </a:solidFill>
              </a:endParaRPr>
            </a:p>
          </p:txBody>
        </p:sp>
      </p:grpSp>
      <p:sp>
        <p:nvSpPr>
          <p:cNvPr id="69" name="TextBox 68"/>
          <p:cNvSpPr txBox="1"/>
          <p:nvPr/>
        </p:nvSpPr>
        <p:spPr>
          <a:xfrm>
            <a:off x="2378797" y="2512164"/>
            <a:ext cx="1652587" cy="1569660"/>
          </a:xfrm>
          <a:prstGeom prst="rect">
            <a:avLst/>
          </a:prstGeom>
          <a:noFill/>
        </p:spPr>
        <p:txBody>
          <a:bodyPr wrap="square" rtlCol="0">
            <a:spAutoFit/>
          </a:bodyPr>
          <a:lstStyle/>
          <a:p>
            <a:r>
              <a:rPr lang="ka-GE" sz="1600" dirty="0"/>
              <a:t>* თესლბრუნვა;</a:t>
            </a:r>
          </a:p>
          <a:p>
            <a:r>
              <a:rPr lang="ka-GE" sz="1600" dirty="0"/>
              <a:t>* ნიადაგის </a:t>
            </a:r>
          </a:p>
          <a:p>
            <a:r>
              <a:rPr lang="ka-GE" sz="1600" dirty="0"/>
              <a:t>   დამუშავება;</a:t>
            </a:r>
          </a:p>
          <a:p>
            <a:r>
              <a:rPr lang="ka-GE" sz="1600" dirty="0"/>
              <a:t>* რწყვა;</a:t>
            </a:r>
          </a:p>
          <a:p>
            <a:r>
              <a:rPr lang="ka-GE" sz="1600" dirty="0"/>
              <a:t>* სასუქები;</a:t>
            </a:r>
          </a:p>
          <a:p>
            <a:r>
              <a:rPr lang="ka-GE" sz="1600" dirty="0"/>
              <a:t>* აგროვადები</a:t>
            </a:r>
            <a:endParaRPr lang="en-US" sz="1600" dirty="0"/>
          </a:p>
        </p:txBody>
      </p:sp>
      <p:sp>
        <p:nvSpPr>
          <p:cNvPr id="70" name="TextBox 69"/>
          <p:cNvSpPr txBox="1"/>
          <p:nvPr/>
        </p:nvSpPr>
        <p:spPr>
          <a:xfrm>
            <a:off x="5361709" y="2538826"/>
            <a:ext cx="1513319" cy="1077218"/>
          </a:xfrm>
          <a:prstGeom prst="rect">
            <a:avLst/>
          </a:prstGeom>
          <a:noFill/>
        </p:spPr>
        <p:txBody>
          <a:bodyPr wrap="square" rtlCol="0">
            <a:spAutoFit/>
          </a:bodyPr>
          <a:lstStyle/>
          <a:p>
            <a:r>
              <a:rPr lang="ka-GE" sz="1600" dirty="0"/>
              <a:t>* გამძლე </a:t>
            </a:r>
          </a:p>
          <a:p>
            <a:r>
              <a:rPr lang="ka-GE" sz="1600" dirty="0"/>
              <a:t>   ჯიშების</a:t>
            </a:r>
          </a:p>
          <a:p>
            <a:r>
              <a:rPr lang="ka-GE" sz="1600" dirty="0"/>
              <a:t>   გამოყვანა -</a:t>
            </a:r>
          </a:p>
          <a:p>
            <a:r>
              <a:rPr lang="ka-GE" sz="1600" dirty="0"/>
              <a:t>   გამოყენება </a:t>
            </a:r>
            <a:endParaRPr lang="en-US" sz="1600" dirty="0"/>
          </a:p>
        </p:txBody>
      </p:sp>
      <p:sp>
        <p:nvSpPr>
          <p:cNvPr id="71" name="TextBox 70"/>
          <p:cNvSpPr txBox="1"/>
          <p:nvPr/>
        </p:nvSpPr>
        <p:spPr>
          <a:xfrm>
            <a:off x="7958065" y="2620816"/>
            <a:ext cx="1975643" cy="1323439"/>
          </a:xfrm>
          <a:prstGeom prst="rect">
            <a:avLst/>
          </a:prstGeom>
          <a:noFill/>
        </p:spPr>
        <p:txBody>
          <a:bodyPr wrap="square" rtlCol="0">
            <a:spAutoFit/>
          </a:bodyPr>
          <a:lstStyle/>
          <a:p>
            <a:r>
              <a:rPr lang="ka-GE" sz="1600" dirty="0"/>
              <a:t>    * ფერომონები - </a:t>
            </a:r>
          </a:p>
          <a:p>
            <a:r>
              <a:rPr lang="ka-GE" sz="1600" dirty="0"/>
              <a:t>       ატრაქტანტები,</a:t>
            </a:r>
          </a:p>
          <a:p>
            <a:r>
              <a:rPr lang="ka-GE" sz="1600" dirty="0"/>
              <a:t>       რეპელენტები,</a:t>
            </a:r>
          </a:p>
          <a:p>
            <a:r>
              <a:rPr lang="ka-GE" sz="1600" dirty="0"/>
              <a:t>       იუვენილური</a:t>
            </a:r>
          </a:p>
          <a:p>
            <a:r>
              <a:rPr lang="ka-GE" sz="1600" dirty="0"/>
              <a:t>       ჰორმონები</a:t>
            </a:r>
            <a:endParaRPr lang="en-US" sz="1600" dirty="0"/>
          </a:p>
        </p:txBody>
      </p:sp>
      <p:sp>
        <p:nvSpPr>
          <p:cNvPr id="72" name="TextBox 71"/>
          <p:cNvSpPr txBox="1"/>
          <p:nvPr/>
        </p:nvSpPr>
        <p:spPr>
          <a:xfrm>
            <a:off x="2004293" y="4858325"/>
            <a:ext cx="2688070" cy="1815882"/>
          </a:xfrm>
          <a:prstGeom prst="rect">
            <a:avLst/>
          </a:prstGeom>
          <a:noFill/>
        </p:spPr>
        <p:txBody>
          <a:bodyPr wrap="square" rtlCol="0">
            <a:spAutoFit/>
          </a:bodyPr>
          <a:lstStyle/>
          <a:p>
            <a:r>
              <a:rPr lang="ka-GE" sz="1600" dirty="0"/>
              <a:t>* ენტომოფაგები,</a:t>
            </a:r>
          </a:p>
          <a:p>
            <a:r>
              <a:rPr lang="ka-GE" sz="1600" dirty="0"/>
              <a:t>   აკარიფაგები</a:t>
            </a:r>
            <a:br>
              <a:rPr lang="ka-GE" sz="1600" dirty="0"/>
            </a:br>
            <a:r>
              <a:rPr lang="ka-GE" sz="1600" dirty="0"/>
              <a:t>   (ტრიქოგრამა);</a:t>
            </a:r>
          </a:p>
          <a:p>
            <a:r>
              <a:rPr lang="ka-GE" sz="1600" dirty="0"/>
              <a:t>* ბაქტერიები </a:t>
            </a:r>
          </a:p>
          <a:p>
            <a:r>
              <a:rPr lang="ka-GE" sz="1600" dirty="0"/>
              <a:t>  (დენდრობაცილინი);</a:t>
            </a:r>
          </a:p>
          <a:p>
            <a:r>
              <a:rPr lang="ka-GE" sz="1600" dirty="0"/>
              <a:t>* ანტაგონისტი </a:t>
            </a:r>
          </a:p>
          <a:p>
            <a:r>
              <a:rPr lang="ka-GE" sz="1600" dirty="0"/>
              <a:t>   სოკოები (ტრიქოდერმა)</a:t>
            </a:r>
            <a:endParaRPr lang="en-US" sz="1600" dirty="0"/>
          </a:p>
        </p:txBody>
      </p:sp>
      <p:sp>
        <p:nvSpPr>
          <p:cNvPr id="73" name="TextBox 72"/>
          <p:cNvSpPr txBox="1"/>
          <p:nvPr/>
        </p:nvSpPr>
        <p:spPr>
          <a:xfrm>
            <a:off x="5104154" y="4940370"/>
            <a:ext cx="1933955" cy="830997"/>
          </a:xfrm>
          <a:prstGeom prst="rect">
            <a:avLst/>
          </a:prstGeom>
          <a:noFill/>
        </p:spPr>
        <p:txBody>
          <a:bodyPr wrap="square" rtlCol="0">
            <a:spAutoFit/>
          </a:bodyPr>
          <a:lstStyle/>
          <a:p>
            <a:r>
              <a:rPr lang="ka-GE" sz="1600" dirty="0"/>
              <a:t>* ფუნგიციდები;</a:t>
            </a:r>
          </a:p>
          <a:p>
            <a:r>
              <a:rPr lang="ka-GE" sz="1600" dirty="0"/>
              <a:t>* ინსექტიციდები;</a:t>
            </a:r>
          </a:p>
          <a:p>
            <a:r>
              <a:rPr lang="ka-GE" sz="1600" dirty="0"/>
              <a:t>* ჰერბიციდები</a:t>
            </a:r>
          </a:p>
        </p:txBody>
      </p:sp>
      <p:sp>
        <p:nvSpPr>
          <p:cNvPr id="74" name="TextBox 73"/>
          <p:cNvSpPr txBox="1"/>
          <p:nvPr/>
        </p:nvSpPr>
        <p:spPr>
          <a:xfrm>
            <a:off x="7973903" y="5001925"/>
            <a:ext cx="2340806" cy="1815882"/>
          </a:xfrm>
          <a:prstGeom prst="rect">
            <a:avLst/>
          </a:prstGeom>
          <a:noFill/>
        </p:spPr>
        <p:txBody>
          <a:bodyPr wrap="square" rtlCol="0">
            <a:spAutoFit/>
          </a:bodyPr>
          <a:lstStyle/>
          <a:p>
            <a:r>
              <a:rPr lang="ka-GE" sz="1600" dirty="0"/>
              <a:t>*  მავნებლების </a:t>
            </a:r>
          </a:p>
          <a:p>
            <a:r>
              <a:rPr lang="ka-GE" sz="1600" dirty="0"/>
              <a:t>    მექანიკური </a:t>
            </a:r>
          </a:p>
          <a:p>
            <a:r>
              <a:rPr lang="ka-GE" sz="1600" dirty="0"/>
              <a:t>    განადგურება;</a:t>
            </a:r>
          </a:p>
          <a:p>
            <a:r>
              <a:rPr lang="ka-GE" sz="1600" dirty="0"/>
              <a:t>*  შტამბის გაფხეკვა;</a:t>
            </a:r>
          </a:p>
          <a:p>
            <a:r>
              <a:rPr lang="ka-GE" sz="1600" dirty="0"/>
              <a:t>*  დამჭერი სარტყლები;</a:t>
            </a:r>
          </a:p>
          <a:p>
            <a:r>
              <a:rPr lang="ka-GE" sz="1600" dirty="0"/>
              <a:t>*   წებოს რგოლები</a:t>
            </a:r>
            <a:endParaRPr lang="en-US" sz="1600" dirty="0"/>
          </a:p>
        </p:txBody>
      </p:sp>
    </p:spTree>
    <p:extLst>
      <p:ext uri="{BB962C8B-B14F-4D97-AF65-F5344CB8AC3E}">
        <p14:creationId xmlns:p14="http://schemas.microsoft.com/office/powerpoint/2010/main" val="21348864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93962" y="1791854"/>
            <a:ext cx="5948219" cy="216592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endParaRPr lang="en-US" sz="3600" b="1" dirty="0"/>
          </a:p>
        </p:txBody>
      </p:sp>
      <p:sp>
        <p:nvSpPr>
          <p:cNvPr id="10" name="AutoShape 2" descr="Image result for brown marmorated stink bug bit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1">
            <a:extLst>
              <a:ext uri="{FF2B5EF4-FFF2-40B4-BE49-F238E27FC236}">
                <a16:creationId xmlns:a16="http://schemas.microsoft.com/office/drawing/2014/main" id="{AF1908EA-A940-4899-8AFC-7BF1D9A2A759}"/>
              </a:ext>
            </a:extLst>
          </p:cNvPr>
          <p:cNvPicPr>
            <a:picLocks noChangeAspect="1"/>
          </p:cNvPicPr>
          <p:nvPr/>
        </p:nvPicPr>
        <p:blipFill>
          <a:blip r:embed="rId2"/>
          <a:stretch>
            <a:fillRect/>
          </a:stretch>
        </p:blipFill>
        <p:spPr>
          <a:xfrm>
            <a:off x="117070" y="112050"/>
            <a:ext cx="2531514" cy="977839"/>
          </a:xfrm>
          <a:prstGeom prst="rect">
            <a:avLst/>
          </a:prstGeom>
        </p:spPr>
      </p:pic>
      <p:pic>
        <p:nvPicPr>
          <p:cNvPr id="7" name="Picture 3">
            <a:extLst>
              <a:ext uri="{FF2B5EF4-FFF2-40B4-BE49-F238E27FC236}">
                <a16:creationId xmlns:a16="http://schemas.microsoft.com/office/drawing/2014/main" id="{8F2399A3-4F7E-476D-A543-B17BA4182BE8}"/>
              </a:ext>
            </a:extLst>
          </p:cNvPr>
          <p:cNvPicPr>
            <a:picLocks noChangeAspect="1"/>
          </p:cNvPicPr>
          <p:nvPr/>
        </p:nvPicPr>
        <p:blipFill>
          <a:blip r:embed="rId3"/>
          <a:stretch>
            <a:fillRect/>
          </a:stretch>
        </p:blipFill>
        <p:spPr>
          <a:xfrm>
            <a:off x="9343153" y="84413"/>
            <a:ext cx="2702614" cy="1005477"/>
          </a:xfrm>
          <a:prstGeom prst="rect">
            <a:avLst/>
          </a:prstGeom>
        </p:spPr>
      </p:pic>
      <p:sp>
        <p:nvSpPr>
          <p:cNvPr id="8" name="Rectangle 2"/>
          <p:cNvSpPr>
            <a:spLocks noGrp="1" noChangeArrowheads="1"/>
          </p:cNvSpPr>
          <p:nvPr>
            <p:ph type="subTitle" idx="1"/>
          </p:nvPr>
        </p:nvSpPr>
        <p:spPr>
          <a:xfrm rot="10800000" flipV="1">
            <a:off x="1741055" y="1136071"/>
            <a:ext cx="7848600" cy="609600"/>
          </a:xfrm>
        </p:spPr>
        <p:txBody>
          <a:bodyPr>
            <a:noAutofit/>
          </a:bodyPr>
          <a:lstStyle/>
          <a:p>
            <a:pPr algn="ctr" eaLnBrk="1" hangingPunct="1">
              <a:lnSpc>
                <a:spcPct val="80000"/>
              </a:lnSpc>
              <a:spcBef>
                <a:spcPct val="0"/>
              </a:spcBef>
            </a:pPr>
            <a:r>
              <a:rPr lang="ka-GE" sz="2800" b="1" dirty="0">
                <a:solidFill>
                  <a:srgbClr val="00B0F0"/>
                </a:solidFill>
                <a:latin typeface="+mj-lt"/>
              </a:rPr>
              <a:t>მცენარეთა ინტეგრირებული დაცვის სისტემების განმარტებები</a:t>
            </a:r>
            <a:endParaRPr lang="ru-RU" sz="2800" b="1" dirty="0">
              <a:solidFill>
                <a:srgbClr val="00B0F0"/>
              </a:solidFill>
              <a:latin typeface="+mj-lt"/>
            </a:endParaRPr>
          </a:p>
        </p:txBody>
      </p:sp>
      <p:sp>
        <p:nvSpPr>
          <p:cNvPr id="2" name="Rectangle 1"/>
          <p:cNvSpPr/>
          <p:nvPr/>
        </p:nvSpPr>
        <p:spPr>
          <a:xfrm>
            <a:off x="637310" y="2056686"/>
            <a:ext cx="10446326" cy="3416320"/>
          </a:xfrm>
          <a:prstGeom prst="rect">
            <a:avLst/>
          </a:prstGeom>
        </p:spPr>
        <p:txBody>
          <a:bodyPr wrap="square">
            <a:spAutoFit/>
          </a:bodyPr>
          <a:lstStyle/>
          <a:p>
            <a:r>
              <a:rPr lang="en-US" b="1" dirty="0"/>
              <a:t>FAO</a:t>
            </a:r>
            <a:r>
              <a:rPr lang="en-US" dirty="0"/>
              <a:t> - </a:t>
            </a:r>
            <a:r>
              <a:rPr lang="ka-GE" dirty="0"/>
              <a:t>მავნე ორგანიზმების კონტროლის სისტემა, მიმართული მათი პოპულაციის შესამცირებლად და რიცხოვნობის იმ დონეზე დაბლა შესანარჩუნებლად, რომელსაც შეუძლია ეკონომიკური დანაკარგების გამოწვევა;</a:t>
            </a:r>
            <a:br>
              <a:rPr lang="ka-GE" dirty="0"/>
            </a:br>
            <a:br>
              <a:rPr lang="ka-GE" dirty="0"/>
            </a:br>
            <a:r>
              <a:rPr lang="en-US" b="1" dirty="0"/>
              <a:t>GAP </a:t>
            </a:r>
            <a:r>
              <a:rPr lang="en-US" dirty="0"/>
              <a:t>- </a:t>
            </a:r>
            <a:r>
              <a:rPr lang="ka-GE" dirty="0"/>
              <a:t>მცენარეთა დაცვის სისტემა, სადაც მნიშვნელოვნად  არის შემცირებული ქიმიური მეთოდის გამოყენების წილი აგროტექნიკური და ბიოლოგიური მეთოდების უპირატესი გამოყენების ხარჯზე;</a:t>
            </a:r>
            <a:br>
              <a:rPr lang="en-US" dirty="0"/>
            </a:br>
            <a:br>
              <a:rPr lang="en-US" dirty="0"/>
            </a:br>
            <a:r>
              <a:rPr lang="en-US" b="1" dirty="0"/>
              <a:t>PERSUAP</a:t>
            </a:r>
            <a:r>
              <a:rPr lang="en-US" dirty="0"/>
              <a:t> - </a:t>
            </a:r>
            <a:r>
              <a:rPr lang="ka-GE" dirty="0"/>
              <a:t>მავნებლებთან  ბრძოლის  ეკოსისტემაზე დამყარებული სტრატეგია, რომელიც ფოკუსირებულია მავნებლების მიერ მიყენებული ზარალის პრევენციაზე ბიოლოგიური და აგროტექნიკური კონტროლის საშუალებით, პესტიციდების მხოლოდ აუცილებლობის შემთხვევაში გამოყენებით.</a:t>
            </a:r>
            <a:endParaRPr lang="en-US" dirty="0"/>
          </a:p>
        </p:txBody>
      </p:sp>
    </p:spTree>
    <p:extLst>
      <p:ext uri="{BB962C8B-B14F-4D97-AF65-F5344CB8AC3E}">
        <p14:creationId xmlns:p14="http://schemas.microsoft.com/office/powerpoint/2010/main" val="2447807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93962" y="1791854"/>
            <a:ext cx="5948219" cy="216592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endParaRPr lang="en-US" sz="3600" b="1" dirty="0"/>
          </a:p>
        </p:txBody>
      </p:sp>
      <p:sp>
        <p:nvSpPr>
          <p:cNvPr id="10" name="AutoShape 2" descr="Image result for brown marmorated stink bug bit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1">
            <a:extLst>
              <a:ext uri="{FF2B5EF4-FFF2-40B4-BE49-F238E27FC236}">
                <a16:creationId xmlns:a16="http://schemas.microsoft.com/office/drawing/2014/main" id="{AF1908EA-A940-4899-8AFC-7BF1D9A2A759}"/>
              </a:ext>
            </a:extLst>
          </p:cNvPr>
          <p:cNvPicPr>
            <a:picLocks noChangeAspect="1"/>
          </p:cNvPicPr>
          <p:nvPr/>
        </p:nvPicPr>
        <p:blipFill>
          <a:blip r:embed="rId2"/>
          <a:stretch>
            <a:fillRect/>
          </a:stretch>
        </p:blipFill>
        <p:spPr>
          <a:xfrm>
            <a:off x="117070" y="112050"/>
            <a:ext cx="2531514" cy="977839"/>
          </a:xfrm>
          <a:prstGeom prst="rect">
            <a:avLst/>
          </a:prstGeom>
        </p:spPr>
      </p:pic>
      <p:pic>
        <p:nvPicPr>
          <p:cNvPr id="7" name="Picture 3">
            <a:extLst>
              <a:ext uri="{FF2B5EF4-FFF2-40B4-BE49-F238E27FC236}">
                <a16:creationId xmlns:a16="http://schemas.microsoft.com/office/drawing/2014/main" id="{8F2399A3-4F7E-476D-A543-B17BA4182BE8}"/>
              </a:ext>
            </a:extLst>
          </p:cNvPr>
          <p:cNvPicPr>
            <a:picLocks noChangeAspect="1"/>
          </p:cNvPicPr>
          <p:nvPr/>
        </p:nvPicPr>
        <p:blipFill>
          <a:blip r:embed="rId3"/>
          <a:stretch>
            <a:fillRect/>
          </a:stretch>
        </p:blipFill>
        <p:spPr>
          <a:xfrm>
            <a:off x="9343153" y="84413"/>
            <a:ext cx="2702614" cy="1005477"/>
          </a:xfrm>
          <a:prstGeom prst="rect">
            <a:avLst/>
          </a:prstGeom>
        </p:spPr>
      </p:pic>
      <p:sp>
        <p:nvSpPr>
          <p:cNvPr id="8" name="Rectangle 5"/>
          <p:cNvSpPr>
            <a:spLocks noGrp="1" noChangeArrowheads="1"/>
          </p:cNvSpPr>
          <p:nvPr>
            <p:ph type="ctrTitle"/>
          </p:nvPr>
        </p:nvSpPr>
        <p:spPr>
          <a:xfrm>
            <a:off x="4413684" y="881120"/>
            <a:ext cx="4076700" cy="1295400"/>
          </a:xfrm>
        </p:spPr>
        <p:txBody>
          <a:bodyPr rtlCol="0">
            <a:normAutofit fontScale="90000"/>
          </a:bodyPr>
          <a:lstStyle/>
          <a:p>
            <a:pPr eaLnBrk="1" fontAlgn="auto" hangingPunct="1">
              <a:spcAft>
                <a:spcPts val="0"/>
              </a:spcAft>
              <a:defRPr/>
            </a:pPr>
            <a:r>
              <a:rPr lang="ka-GE" sz="1800" dirty="0">
                <a:solidFill>
                  <a:schemeClr val="tx1"/>
                </a:solidFill>
              </a:rPr>
              <a:t>ჩატარებული ღონისძიების ხარჯები არ უნდა აჭარბებდეს ამ ღონისძიების შედეგად შენარჩუნებული მოსავლის ღირებულებას.</a:t>
            </a:r>
            <a:br>
              <a:rPr lang="en-US" sz="1800" dirty="0">
                <a:solidFill>
                  <a:schemeClr val="tx1"/>
                </a:solidFill>
              </a:rPr>
            </a:br>
            <a:endParaRPr lang="ru-RU" sz="1800" dirty="0">
              <a:solidFill>
                <a:schemeClr val="tx1"/>
              </a:solidFill>
              <a:latin typeface="AcadMtavr" pitchFamily="2" charset="0"/>
            </a:endParaRPr>
          </a:p>
        </p:txBody>
      </p:sp>
      <p:sp>
        <p:nvSpPr>
          <p:cNvPr id="9" name="Rectangle 2"/>
          <p:cNvSpPr>
            <a:spLocks noGrp="1" noChangeArrowheads="1"/>
          </p:cNvSpPr>
          <p:nvPr>
            <p:ph type="subTitle" idx="1"/>
          </p:nvPr>
        </p:nvSpPr>
        <p:spPr>
          <a:xfrm rot="10800000" flipV="1">
            <a:off x="3416299" y="187960"/>
            <a:ext cx="5451764" cy="609600"/>
          </a:xfrm>
        </p:spPr>
        <p:txBody>
          <a:bodyPr>
            <a:noAutofit/>
          </a:bodyPr>
          <a:lstStyle/>
          <a:p>
            <a:pPr algn="ctr" eaLnBrk="1" hangingPunct="1">
              <a:lnSpc>
                <a:spcPct val="80000"/>
              </a:lnSpc>
              <a:spcBef>
                <a:spcPct val="0"/>
              </a:spcBef>
            </a:pPr>
            <a:r>
              <a:rPr lang="ka-GE" sz="2800" b="1" dirty="0">
                <a:solidFill>
                  <a:schemeClr val="accent1">
                    <a:lumMod val="75000"/>
                  </a:schemeClr>
                </a:solidFill>
                <a:latin typeface="Sylfaen" panose="010A0502050306030303" pitchFamily="18" charset="0"/>
              </a:rPr>
              <a:t>მავნეობის ეკონომიკური ზღვარი</a:t>
            </a:r>
            <a:endParaRPr lang="ru-RU" sz="2800" b="1" dirty="0">
              <a:solidFill>
                <a:schemeClr val="accent1">
                  <a:lumMod val="75000"/>
                </a:schemeClr>
              </a:solidFill>
              <a:latin typeface="Sylfaen" panose="010A0502050306030303" pitchFamily="18" charset="0"/>
            </a:endParaRPr>
          </a:p>
        </p:txBody>
      </p:sp>
      <p:sp>
        <p:nvSpPr>
          <p:cNvPr id="11" name="Rectangle 3"/>
          <p:cNvSpPr>
            <a:spLocks noChangeArrowheads="1"/>
          </p:cNvSpPr>
          <p:nvPr/>
        </p:nvSpPr>
        <p:spPr bwMode="auto">
          <a:xfrm>
            <a:off x="1916546" y="3288347"/>
            <a:ext cx="7543800" cy="1752600"/>
          </a:xfrm>
          <a:prstGeom prst="rect">
            <a:avLst/>
          </a:prstGeom>
          <a:noFill/>
          <a:ln w="9525">
            <a:noFill/>
            <a:miter lim="800000"/>
            <a:headEnd/>
            <a:tailEnd/>
          </a:ln>
          <a:effectLst/>
        </p:spPr>
        <p:txBody>
          <a:bodyPr anchor="ctr"/>
          <a:lstStyle/>
          <a:p>
            <a:pPr algn="ctr">
              <a:defRPr/>
            </a:pPr>
            <a:endParaRPr lang="ru-RU" sz="3200">
              <a:effectLst>
                <a:outerShdw blurRad="38100" dist="38100" dir="2700000" algn="tl">
                  <a:srgbClr val="000000"/>
                </a:outerShdw>
              </a:effectLst>
              <a:latin typeface="AcadMtavr" pitchFamily="2" charset="0"/>
            </a:endParaRPr>
          </a:p>
        </p:txBody>
      </p:sp>
      <p:graphicFrame>
        <p:nvGraphicFramePr>
          <p:cNvPr id="12" name="Content Placeholder 3"/>
          <p:cNvGraphicFramePr>
            <a:graphicFrameLocks/>
          </p:cNvGraphicFramePr>
          <p:nvPr>
            <p:extLst>
              <p:ext uri="{D42A27DB-BD31-4B8C-83A1-F6EECF244321}">
                <p14:modId xmlns:p14="http://schemas.microsoft.com/office/powerpoint/2010/main" val="170506853"/>
              </p:ext>
            </p:extLst>
          </p:nvPr>
        </p:nvGraphicFramePr>
        <p:xfrm>
          <a:off x="1789114" y="1974646"/>
          <a:ext cx="9217890" cy="3064713"/>
        </p:xfrm>
        <a:graphic>
          <a:graphicData uri="http://schemas.openxmlformats.org/drawingml/2006/table">
            <a:tbl>
              <a:tblPr firstRow="1" bandRow="1">
                <a:tableStyleId>{5C22544A-7EE6-4342-B048-85BDC9FD1C3A}</a:tableStyleId>
              </a:tblPr>
              <a:tblGrid>
                <a:gridCol w="3795603">
                  <a:extLst>
                    <a:ext uri="{9D8B030D-6E8A-4147-A177-3AD203B41FA5}">
                      <a16:colId xmlns:a16="http://schemas.microsoft.com/office/drawing/2014/main" val="20000"/>
                    </a:ext>
                  </a:extLst>
                </a:gridCol>
                <a:gridCol w="5422287">
                  <a:extLst>
                    <a:ext uri="{9D8B030D-6E8A-4147-A177-3AD203B41FA5}">
                      <a16:colId xmlns:a16="http://schemas.microsoft.com/office/drawing/2014/main" val="20001"/>
                    </a:ext>
                  </a:extLst>
                </a:gridCol>
              </a:tblGrid>
              <a:tr h="500116">
                <a:tc>
                  <a:txBody>
                    <a:bodyPr/>
                    <a:lstStyle/>
                    <a:p>
                      <a:pPr algn="ctr"/>
                      <a:r>
                        <a:rPr lang="ka-GE" sz="1600" dirty="0"/>
                        <a:t>მავნებელი</a:t>
                      </a:r>
                      <a:endParaRPr lang="en-US" sz="1600" dirty="0"/>
                    </a:p>
                  </a:txBody>
                  <a:tcPr marT="45698" marB="4569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a-GE" sz="1600" dirty="0"/>
                        <a:t>მავნეობის </a:t>
                      </a:r>
                      <a:r>
                        <a:rPr lang="ka-GE" sz="1600" baseline="0" dirty="0"/>
                        <a:t> </a:t>
                      </a:r>
                      <a:r>
                        <a:rPr lang="ka-GE" sz="1600" dirty="0"/>
                        <a:t>ეკონომიკური  ზღვრის  მაჩვენებელი</a:t>
                      </a:r>
                      <a:endParaRPr lang="en-US" sz="1600" dirty="0"/>
                    </a:p>
                  </a:txBody>
                  <a:tcPr marT="45698" marB="45698"/>
                </a:tc>
                <a:extLst>
                  <a:ext uri="{0D108BD9-81ED-4DB2-BD59-A6C34878D82A}">
                    <a16:rowId xmlns:a16="http://schemas.microsoft.com/office/drawing/2014/main" val="10000"/>
                  </a:ext>
                </a:extLst>
              </a:tr>
              <a:tr h="424099">
                <a:tc>
                  <a:txBody>
                    <a:bodyPr/>
                    <a:lstStyle/>
                    <a:p>
                      <a:r>
                        <a:rPr lang="ka-GE" sz="1600" dirty="0"/>
                        <a:t>ხეხილის წითელი ტკიპა</a:t>
                      </a:r>
                      <a:endParaRPr lang="en-US" sz="1600" dirty="0"/>
                    </a:p>
                  </a:txBody>
                  <a:tcPr marT="45698" marB="45698"/>
                </a:tc>
                <a:tc>
                  <a:txBody>
                    <a:bodyPr/>
                    <a:lstStyle/>
                    <a:p>
                      <a:r>
                        <a:rPr lang="ka-GE" sz="1600" dirty="0"/>
                        <a:t>2-3  ეგზ./ფოთოლზე</a:t>
                      </a:r>
                      <a:endParaRPr lang="en-US" sz="1600" dirty="0"/>
                    </a:p>
                  </a:txBody>
                  <a:tcPr marT="45698" marB="45698"/>
                </a:tc>
                <a:extLst>
                  <a:ext uri="{0D108BD9-81ED-4DB2-BD59-A6C34878D82A}">
                    <a16:rowId xmlns:a16="http://schemas.microsoft.com/office/drawing/2014/main" val="10001"/>
                  </a:ext>
                </a:extLst>
              </a:tr>
              <a:tr h="424099">
                <a:tc>
                  <a:txBody>
                    <a:bodyPr/>
                    <a:lstStyle/>
                    <a:p>
                      <a:r>
                        <a:rPr lang="ka-GE" sz="1600" dirty="0"/>
                        <a:t>ფსილები</a:t>
                      </a:r>
                      <a:endParaRPr lang="en-US" sz="1600" dirty="0"/>
                    </a:p>
                  </a:txBody>
                  <a:tcPr marT="45698" marB="45698"/>
                </a:tc>
                <a:tc>
                  <a:txBody>
                    <a:bodyPr/>
                    <a:lstStyle/>
                    <a:p>
                      <a:r>
                        <a:rPr lang="ka-GE" sz="1600" dirty="0"/>
                        <a:t>16-17  ც./ყლორტზე</a:t>
                      </a:r>
                      <a:endParaRPr lang="en-US" sz="1600" dirty="0"/>
                    </a:p>
                  </a:txBody>
                  <a:tcPr marT="45698" marB="45698"/>
                </a:tc>
                <a:extLst>
                  <a:ext uri="{0D108BD9-81ED-4DB2-BD59-A6C34878D82A}">
                    <a16:rowId xmlns:a16="http://schemas.microsoft.com/office/drawing/2014/main" val="10002"/>
                  </a:ext>
                </a:extLst>
              </a:tr>
              <a:tr h="424099">
                <a:tc>
                  <a:txBody>
                    <a:bodyPr/>
                    <a:lstStyle/>
                    <a:p>
                      <a:r>
                        <a:rPr lang="ka-GE" sz="1600" dirty="0"/>
                        <a:t>ჩრჩილები</a:t>
                      </a:r>
                      <a:endParaRPr lang="en-US" sz="1600" dirty="0"/>
                    </a:p>
                  </a:txBody>
                  <a:tcPr marT="45698" marB="45698"/>
                </a:tc>
                <a:tc>
                  <a:txBody>
                    <a:bodyPr/>
                    <a:lstStyle/>
                    <a:p>
                      <a:r>
                        <a:rPr lang="ka-GE" sz="1600" dirty="0"/>
                        <a:t>6 % ფოთლების დაზიანება</a:t>
                      </a:r>
                      <a:endParaRPr lang="en-US" sz="1600" dirty="0"/>
                    </a:p>
                  </a:txBody>
                  <a:tcPr marT="45698" marB="45698"/>
                </a:tc>
                <a:extLst>
                  <a:ext uri="{0D108BD9-81ED-4DB2-BD59-A6C34878D82A}">
                    <a16:rowId xmlns:a16="http://schemas.microsoft.com/office/drawing/2014/main" val="10003"/>
                  </a:ext>
                </a:extLst>
              </a:tr>
              <a:tr h="428099">
                <a:tc>
                  <a:txBody>
                    <a:bodyPr/>
                    <a:lstStyle/>
                    <a:p>
                      <a:r>
                        <a:rPr lang="ka-GE" sz="1600" dirty="0"/>
                        <a:t>კოკრიჭამია ცხვირგრძელა</a:t>
                      </a:r>
                      <a:endParaRPr lang="en-US" sz="1600" dirty="0"/>
                    </a:p>
                  </a:txBody>
                  <a:tcPr marT="45698" marB="45698"/>
                </a:tc>
                <a:tc>
                  <a:txBody>
                    <a:bodyPr/>
                    <a:lstStyle/>
                    <a:p>
                      <a:r>
                        <a:rPr lang="ka-GE" sz="1600" dirty="0"/>
                        <a:t>6-7  ხოჭო/ხეზე</a:t>
                      </a:r>
                      <a:endParaRPr lang="en-US" sz="1600" dirty="0"/>
                    </a:p>
                  </a:txBody>
                  <a:tcPr marT="45698" marB="45698"/>
                </a:tc>
                <a:extLst>
                  <a:ext uri="{0D108BD9-81ED-4DB2-BD59-A6C34878D82A}">
                    <a16:rowId xmlns:a16="http://schemas.microsoft.com/office/drawing/2014/main" val="10004"/>
                  </a:ext>
                </a:extLst>
              </a:tr>
              <a:tr h="440102">
                <a:tc>
                  <a:txBody>
                    <a:bodyPr/>
                    <a:lstStyle/>
                    <a:p>
                      <a:r>
                        <a:rPr lang="ka-GE" sz="1600" dirty="0"/>
                        <a:t>ოქროკუდა, არაფარდი პარკხვევია</a:t>
                      </a:r>
                      <a:endParaRPr lang="en-US" sz="1600" dirty="0"/>
                    </a:p>
                  </a:txBody>
                  <a:tcPr marT="45698" marB="45698"/>
                </a:tc>
                <a:tc>
                  <a:txBody>
                    <a:bodyPr/>
                    <a:lstStyle/>
                    <a:p>
                      <a:r>
                        <a:rPr lang="ka-GE" sz="1600" dirty="0"/>
                        <a:t>8-10  მატლი/ხეზე</a:t>
                      </a:r>
                      <a:endParaRPr lang="en-US" sz="1600" dirty="0"/>
                    </a:p>
                  </a:txBody>
                  <a:tcPr marT="45698" marB="45698"/>
                </a:tc>
                <a:extLst>
                  <a:ext uri="{0D108BD9-81ED-4DB2-BD59-A6C34878D82A}">
                    <a16:rowId xmlns:a16="http://schemas.microsoft.com/office/drawing/2014/main" val="10005"/>
                  </a:ext>
                </a:extLst>
              </a:tr>
              <a:tr h="424099">
                <a:tc>
                  <a:txBody>
                    <a:bodyPr/>
                    <a:lstStyle/>
                    <a:p>
                      <a:r>
                        <a:rPr lang="ka-GE" sz="1600" dirty="0"/>
                        <a:t>ვაშლის</a:t>
                      </a:r>
                      <a:r>
                        <a:rPr lang="ka-GE" sz="1600" baseline="0" dirty="0"/>
                        <a:t> ნაყოფჭამია</a:t>
                      </a:r>
                      <a:endParaRPr lang="en-US" sz="1600" dirty="0"/>
                    </a:p>
                  </a:txBody>
                  <a:tcPr marT="45698" marB="45698"/>
                </a:tc>
                <a:tc>
                  <a:txBody>
                    <a:bodyPr/>
                    <a:lstStyle/>
                    <a:p>
                      <a:r>
                        <a:rPr lang="ka-GE" sz="1600" dirty="0"/>
                        <a:t>6-7  პეპელა/სქესმჭერზე</a:t>
                      </a:r>
                      <a:endParaRPr lang="en-US" sz="1600" dirty="0"/>
                    </a:p>
                  </a:txBody>
                  <a:tcPr marT="45698" marB="45698"/>
                </a:tc>
                <a:extLst>
                  <a:ext uri="{0D108BD9-81ED-4DB2-BD59-A6C34878D82A}">
                    <a16:rowId xmlns:a16="http://schemas.microsoft.com/office/drawing/2014/main" val="10006"/>
                  </a:ext>
                </a:extLst>
              </a:tr>
            </a:tbl>
          </a:graphicData>
        </a:graphic>
      </p:graphicFrame>
      <p:sp>
        <p:nvSpPr>
          <p:cNvPr id="14" name="TextBox 1"/>
          <p:cNvSpPr txBox="1">
            <a:spLocks noChangeArrowheads="1"/>
          </p:cNvSpPr>
          <p:nvPr/>
        </p:nvSpPr>
        <p:spPr bwMode="auto">
          <a:xfrm>
            <a:off x="2145146" y="5148897"/>
            <a:ext cx="75438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imes New Roman" pitchFamily="18" charset="0"/>
                <a:cs typeface="Arial" charset="0"/>
              </a:defRPr>
            </a:lvl1pPr>
            <a:lvl2pPr marL="742950" indent="-285750" eaLnBrk="0" hangingPunct="0">
              <a:defRPr>
                <a:solidFill>
                  <a:schemeClr val="tx1"/>
                </a:solidFill>
                <a:latin typeface="Times New Roman" pitchFamily="18" charset="0"/>
                <a:cs typeface="Arial" charset="0"/>
              </a:defRPr>
            </a:lvl2pPr>
            <a:lvl3pPr marL="1143000" indent="-228600" eaLnBrk="0" hangingPunct="0">
              <a:defRPr>
                <a:solidFill>
                  <a:schemeClr val="tx1"/>
                </a:solidFill>
                <a:latin typeface="Times New Roman" pitchFamily="18" charset="0"/>
                <a:cs typeface="Arial" charset="0"/>
              </a:defRPr>
            </a:lvl3pPr>
            <a:lvl4pPr marL="1600200" indent="-228600" eaLnBrk="0" hangingPunct="0">
              <a:defRPr>
                <a:solidFill>
                  <a:schemeClr val="tx1"/>
                </a:solidFill>
                <a:latin typeface="Times New Roman" pitchFamily="18" charset="0"/>
                <a:cs typeface="Arial" charset="0"/>
              </a:defRPr>
            </a:lvl4pPr>
            <a:lvl5pPr marL="2057400" indent="-228600" eaLnBrk="0" hangingPunct="0">
              <a:defRPr>
                <a:solidFill>
                  <a:schemeClr val="tx1"/>
                </a:solidFill>
                <a:latin typeface="Times New Roman" pitchFamily="18" charset="0"/>
                <a:cs typeface="Arial" charset="0"/>
              </a:defRPr>
            </a:lvl5pPr>
            <a:lvl6pPr marL="2514600" indent="-228600" eaLnBrk="0" fontAlgn="base" hangingPunct="0">
              <a:spcBef>
                <a:spcPct val="0"/>
              </a:spcBef>
              <a:spcAft>
                <a:spcPct val="0"/>
              </a:spcAft>
              <a:defRPr>
                <a:solidFill>
                  <a:schemeClr val="tx1"/>
                </a:solidFill>
                <a:latin typeface="Times New Roman" pitchFamily="18" charset="0"/>
                <a:cs typeface="Arial" charset="0"/>
              </a:defRPr>
            </a:lvl6pPr>
            <a:lvl7pPr marL="2971800" indent="-228600" eaLnBrk="0" fontAlgn="base" hangingPunct="0">
              <a:spcBef>
                <a:spcPct val="0"/>
              </a:spcBef>
              <a:spcAft>
                <a:spcPct val="0"/>
              </a:spcAft>
              <a:defRPr>
                <a:solidFill>
                  <a:schemeClr val="tx1"/>
                </a:solidFill>
                <a:latin typeface="Times New Roman" pitchFamily="18" charset="0"/>
                <a:cs typeface="Arial" charset="0"/>
              </a:defRPr>
            </a:lvl7pPr>
            <a:lvl8pPr marL="3429000" indent="-228600" eaLnBrk="0" fontAlgn="base" hangingPunct="0">
              <a:spcBef>
                <a:spcPct val="0"/>
              </a:spcBef>
              <a:spcAft>
                <a:spcPct val="0"/>
              </a:spcAft>
              <a:defRPr>
                <a:solidFill>
                  <a:schemeClr val="tx1"/>
                </a:solidFill>
                <a:latin typeface="Times New Roman" pitchFamily="18" charset="0"/>
                <a:cs typeface="Arial" charset="0"/>
              </a:defRPr>
            </a:lvl8pPr>
            <a:lvl9pPr marL="3886200" indent="-228600" eaLnBrk="0" fontAlgn="base" hangingPunct="0">
              <a:spcBef>
                <a:spcPct val="0"/>
              </a:spcBef>
              <a:spcAft>
                <a:spcPct val="0"/>
              </a:spcAft>
              <a:defRPr>
                <a:solidFill>
                  <a:schemeClr val="tx1"/>
                </a:solidFill>
                <a:latin typeface="Times New Roman" pitchFamily="18" charset="0"/>
                <a:cs typeface="Arial" charset="0"/>
              </a:defRPr>
            </a:lvl9pPr>
          </a:lstStyle>
          <a:p>
            <a:pPr eaLnBrk="1" hangingPunct="1"/>
            <a:r>
              <a:rPr lang="ka-GE" dirty="0"/>
              <a:t>მცენარეთა დაცვის ღონისძიებების რენტაბელობის  გამოთვლა</a:t>
            </a:r>
            <a:r>
              <a:rPr lang="ka-GE" sz="2000" dirty="0"/>
              <a:t>:</a:t>
            </a:r>
            <a:endParaRPr lang="en-US" sz="2000" dirty="0"/>
          </a:p>
        </p:txBody>
      </p:sp>
      <p:sp>
        <p:nvSpPr>
          <p:cNvPr id="15" name="TextBox 2"/>
          <p:cNvSpPr txBox="1">
            <a:spLocks noChangeArrowheads="1"/>
          </p:cNvSpPr>
          <p:nvPr/>
        </p:nvSpPr>
        <p:spPr bwMode="auto">
          <a:xfrm>
            <a:off x="2297546" y="5518785"/>
            <a:ext cx="7620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imes New Roman" pitchFamily="18" charset="0"/>
                <a:cs typeface="Arial" charset="0"/>
              </a:defRPr>
            </a:lvl1pPr>
            <a:lvl2pPr marL="742950" indent="-285750" eaLnBrk="0" hangingPunct="0">
              <a:defRPr>
                <a:solidFill>
                  <a:schemeClr val="tx1"/>
                </a:solidFill>
                <a:latin typeface="Times New Roman" pitchFamily="18" charset="0"/>
                <a:cs typeface="Arial" charset="0"/>
              </a:defRPr>
            </a:lvl2pPr>
            <a:lvl3pPr marL="1143000" indent="-228600" eaLnBrk="0" hangingPunct="0">
              <a:defRPr>
                <a:solidFill>
                  <a:schemeClr val="tx1"/>
                </a:solidFill>
                <a:latin typeface="Times New Roman" pitchFamily="18" charset="0"/>
                <a:cs typeface="Arial" charset="0"/>
              </a:defRPr>
            </a:lvl3pPr>
            <a:lvl4pPr marL="1600200" indent="-228600" eaLnBrk="0" hangingPunct="0">
              <a:defRPr>
                <a:solidFill>
                  <a:schemeClr val="tx1"/>
                </a:solidFill>
                <a:latin typeface="Times New Roman" pitchFamily="18" charset="0"/>
                <a:cs typeface="Arial" charset="0"/>
              </a:defRPr>
            </a:lvl4pPr>
            <a:lvl5pPr marL="2057400" indent="-228600" eaLnBrk="0" hangingPunct="0">
              <a:defRPr>
                <a:solidFill>
                  <a:schemeClr val="tx1"/>
                </a:solidFill>
                <a:latin typeface="Times New Roman" pitchFamily="18" charset="0"/>
                <a:cs typeface="Arial" charset="0"/>
              </a:defRPr>
            </a:lvl5pPr>
            <a:lvl6pPr marL="2514600" indent="-228600" eaLnBrk="0" fontAlgn="base" hangingPunct="0">
              <a:spcBef>
                <a:spcPct val="0"/>
              </a:spcBef>
              <a:spcAft>
                <a:spcPct val="0"/>
              </a:spcAft>
              <a:defRPr>
                <a:solidFill>
                  <a:schemeClr val="tx1"/>
                </a:solidFill>
                <a:latin typeface="Times New Roman" pitchFamily="18" charset="0"/>
                <a:cs typeface="Arial" charset="0"/>
              </a:defRPr>
            </a:lvl6pPr>
            <a:lvl7pPr marL="2971800" indent="-228600" eaLnBrk="0" fontAlgn="base" hangingPunct="0">
              <a:spcBef>
                <a:spcPct val="0"/>
              </a:spcBef>
              <a:spcAft>
                <a:spcPct val="0"/>
              </a:spcAft>
              <a:defRPr>
                <a:solidFill>
                  <a:schemeClr val="tx1"/>
                </a:solidFill>
                <a:latin typeface="Times New Roman" pitchFamily="18" charset="0"/>
                <a:cs typeface="Arial" charset="0"/>
              </a:defRPr>
            </a:lvl7pPr>
            <a:lvl8pPr marL="3429000" indent="-228600" eaLnBrk="0" fontAlgn="base" hangingPunct="0">
              <a:spcBef>
                <a:spcPct val="0"/>
              </a:spcBef>
              <a:spcAft>
                <a:spcPct val="0"/>
              </a:spcAft>
              <a:defRPr>
                <a:solidFill>
                  <a:schemeClr val="tx1"/>
                </a:solidFill>
                <a:latin typeface="Times New Roman" pitchFamily="18" charset="0"/>
                <a:cs typeface="Arial" charset="0"/>
              </a:defRPr>
            </a:lvl8pPr>
            <a:lvl9pPr marL="3886200" indent="-228600" eaLnBrk="0" fontAlgn="base" hangingPunct="0">
              <a:spcBef>
                <a:spcPct val="0"/>
              </a:spcBef>
              <a:spcAft>
                <a:spcPct val="0"/>
              </a:spcAft>
              <a:defRPr>
                <a:solidFill>
                  <a:schemeClr val="tx1"/>
                </a:solidFill>
                <a:latin typeface="Times New Roman" pitchFamily="18" charset="0"/>
                <a:cs typeface="Arial" charset="0"/>
              </a:defRPr>
            </a:lvl9pPr>
          </a:lstStyle>
          <a:p>
            <a:pPr algn="ctr" eaLnBrk="1" hangingPunct="1"/>
            <a:r>
              <a:rPr lang="ka-GE"/>
              <a:t> </a:t>
            </a:r>
            <a:endParaRPr lang="en-US"/>
          </a:p>
        </p:txBody>
      </p:sp>
      <p:sp>
        <p:nvSpPr>
          <p:cNvPr id="16" name="Oval 15"/>
          <p:cNvSpPr/>
          <p:nvPr/>
        </p:nvSpPr>
        <p:spPr>
          <a:xfrm>
            <a:off x="1383146" y="5788660"/>
            <a:ext cx="1905000" cy="8286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ka-GE" sz="1400" dirty="0"/>
              <a:t>რენტაბელობა %</a:t>
            </a:r>
            <a:endParaRPr lang="en-US" sz="1400" dirty="0"/>
          </a:p>
        </p:txBody>
      </p:sp>
      <p:sp>
        <p:nvSpPr>
          <p:cNvPr id="17" name="Rounded Rectangle 16"/>
          <p:cNvSpPr/>
          <p:nvPr/>
        </p:nvSpPr>
        <p:spPr>
          <a:xfrm>
            <a:off x="3323071" y="6052185"/>
            <a:ext cx="471488" cy="30003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ka-GE" dirty="0"/>
              <a:t>=</a:t>
            </a:r>
            <a:endParaRPr lang="en-US" dirty="0"/>
          </a:p>
        </p:txBody>
      </p:sp>
      <p:sp>
        <p:nvSpPr>
          <p:cNvPr id="18" name="Rectangle 17"/>
          <p:cNvSpPr/>
          <p:nvPr/>
        </p:nvSpPr>
        <p:spPr>
          <a:xfrm>
            <a:off x="3807259" y="5618797"/>
            <a:ext cx="2590800" cy="11668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ka-GE" sz="1400" dirty="0"/>
              <a:t>დამატებითი</a:t>
            </a:r>
          </a:p>
          <a:p>
            <a:pPr algn="ctr">
              <a:defRPr/>
            </a:pPr>
            <a:r>
              <a:rPr lang="ka-GE" sz="1400" dirty="0"/>
              <a:t> სუფთა შემოსავალი </a:t>
            </a:r>
            <a:r>
              <a:rPr lang="en-US" sz="1400" dirty="0"/>
              <a:t>X 100</a:t>
            </a:r>
          </a:p>
        </p:txBody>
      </p:sp>
      <p:sp>
        <p:nvSpPr>
          <p:cNvPr id="19" name="TextBox 5"/>
          <p:cNvSpPr txBox="1">
            <a:spLocks noChangeArrowheads="1"/>
          </p:cNvSpPr>
          <p:nvPr/>
        </p:nvSpPr>
        <p:spPr bwMode="auto">
          <a:xfrm>
            <a:off x="3807259" y="5702935"/>
            <a:ext cx="762000"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imes New Roman" pitchFamily="18" charset="0"/>
                <a:cs typeface="Arial" charset="0"/>
              </a:defRPr>
            </a:lvl1pPr>
            <a:lvl2pPr marL="742950" indent="-285750" eaLnBrk="0" hangingPunct="0">
              <a:defRPr>
                <a:solidFill>
                  <a:schemeClr val="tx1"/>
                </a:solidFill>
                <a:latin typeface="Times New Roman" pitchFamily="18" charset="0"/>
                <a:cs typeface="Arial" charset="0"/>
              </a:defRPr>
            </a:lvl2pPr>
            <a:lvl3pPr marL="1143000" indent="-228600" eaLnBrk="0" hangingPunct="0">
              <a:defRPr>
                <a:solidFill>
                  <a:schemeClr val="tx1"/>
                </a:solidFill>
                <a:latin typeface="Times New Roman" pitchFamily="18" charset="0"/>
                <a:cs typeface="Arial" charset="0"/>
              </a:defRPr>
            </a:lvl3pPr>
            <a:lvl4pPr marL="1600200" indent="-228600" eaLnBrk="0" hangingPunct="0">
              <a:defRPr>
                <a:solidFill>
                  <a:schemeClr val="tx1"/>
                </a:solidFill>
                <a:latin typeface="Times New Roman" pitchFamily="18" charset="0"/>
                <a:cs typeface="Arial" charset="0"/>
              </a:defRPr>
            </a:lvl4pPr>
            <a:lvl5pPr marL="2057400" indent="-228600" eaLnBrk="0" hangingPunct="0">
              <a:defRPr>
                <a:solidFill>
                  <a:schemeClr val="tx1"/>
                </a:solidFill>
                <a:latin typeface="Times New Roman" pitchFamily="18" charset="0"/>
                <a:cs typeface="Arial" charset="0"/>
              </a:defRPr>
            </a:lvl5pPr>
            <a:lvl6pPr marL="2514600" indent="-228600" eaLnBrk="0" fontAlgn="base" hangingPunct="0">
              <a:spcBef>
                <a:spcPct val="0"/>
              </a:spcBef>
              <a:spcAft>
                <a:spcPct val="0"/>
              </a:spcAft>
              <a:defRPr>
                <a:solidFill>
                  <a:schemeClr val="tx1"/>
                </a:solidFill>
                <a:latin typeface="Times New Roman" pitchFamily="18" charset="0"/>
                <a:cs typeface="Arial" charset="0"/>
              </a:defRPr>
            </a:lvl6pPr>
            <a:lvl7pPr marL="2971800" indent="-228600" eaLnBrk="0" fontAlgn="base" hangingPunct="0">
              <a:spcBef>
                <a:spcPct val="0"/>
              </a:spcBef>
              <a:spcAft>
                <a:spcPct val="0"/>
              </a:spcAft>
              <a:defRPr>
                <a:solidFill>
                  <a:schemeClr val="tx1"/>
                </a:solidFill>
                <a:latin typeface="Times New Roman" pitchFamily="18" charset="0"/>
                <a:cs typeface="Arial" charset="0"/>
              </a:defRPr>
            </a:lvl7pPr>
            <a:lvl8pPr marL="3429000" indent="-228600" eaLnBrk="0" fontAlgn="base" hangingPunct="0">
              <a:spcBef>
                <a:spcPct val="0"/>
              </a:spcBef>
              <a:spcAft>
                <a:spcPct val="0"/>
              </a:spcAft>
              <a:defRPr>
                <a:solidFill>
                  <a:schemeClr val="tx1"/>
                </a:solidFill>
                <a:latin typeface="Times New Roman" pitchFamily="18" charset="0"/>
                <a:cs typeface="Arial" charset="0"/>
              </a:defRPr>
            </a:lvl8pPr>
            <a:lvl9pPr marL="3886200" indent="-228600" eaLnBrk="0" fontAlgn="base" hangingPunct="0">
              <a:spcBef>
                <a:spcPct val="0"/>
              </a:spcBef>
              <a:spcAft>
                <a:spcPct val="0"/>
              </a:spcAft>
              <a:defRPr>
                <a:solidFill>
                  <a:schemeClr val="tx1"/>
                </a:solidFill>
                <a:latin typeface="Times New Roman" pitchFamily="18" charset="0"/>
                <a:cs typeface="Arial" charset="0"/>
              </a:defRPr>
            </a:lvl9pPr>
          </a:lstStyle>
          <a:p>
            <a:pPr eaLnBrk="1" hangingPunct="1"/>
            <a:endParaRPr lang="ka-GE"/>
          </a:p>
          <a:p>
            <a:pPr eaLnBrk="1" hangingPunct="1"/>
            <a:r>
              <a:rPr lang="ka-GE" sz="3200"/>
              <a:t>(</a:t>
            </a:r>
            <a:endParaRPr lang="en-US" sz="3200"/>
          </a:p>
        </p:txBody>
      </p:sp>
      <p:sp>
        <p:nvSpPr>
          <p:cNvPr id="20" name="TextBox 7"/>
          <p:cNvSpPr txBox="1">
            <a:spLocks noChangeArrowheads="1"/>
          </p:cNvSpPr>
          <p:nvPr/>
        </p:nvSpPr>
        <p:spPr bwMode="auto">
          <a:xfrm>
            <a:off x="6091671" y="5968047"/>
            <a:ext cx="533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imes New Roman" pitchFamily="18" charset="0"/>
                <a:cs typeface="Arial" charset="0"/>
              </a:defRPr>
            </a:lvl1pPr>
            <a:lvl2pPr marL="742950" indent="-285750" eaLnBrk="0" hangingPunct="0">
              <a:defRPr>
                <a:solidFill>
                  <a:schemeClr val="tx1"/>
                </a:solidFill>
                <a:latin typeface="Times New Roman" pitchFamily="18" charset="0"/>
                <a:cs typeface="Arial" charset="0"/>
              </a:defRPr>
            </a:lvl2pPr>
            <a:lvl3pPr marL="1143000" indent="-228600" eaLnBrk="0" hangingPunct="0">
              <a:defRPr>
                <a:solidFill>
                  <a:schemeClr val="tx1"/>
                </a:solidFill>
                <a:latin typeface="Times New Roman" pitchFamily="18" charset="0"/>
                <a:cs typeface="Arial" charset="0"/>
              </a:defRPr>
            </a:lvl3pPr>
            <a:lvl4pPr marL="1600200" indent="-228600" eaLnBrk="0" hangingPunct="0">
              <a:defRPr>
                <a:solidFill>
                  <a:schemeClr val="tx1"/>
                </a:solidFill>
                <a:latin typeface="Times New Roman" pitchFamily="18" charset="0"/>
                <a:cs typeface="Arial" charset="0"/>
              </a:defRPr>
            </a:lvl4pPr>
            <a:lvl5pPr marL="2057400" indent="-228600" eaLnBrk="0" hangingPunct="0">
              <a:defRPr>
                <a:solidFill>
                  <a:schemeClr val="tx1"/>
                </a:solidFill>
                <a:latin typeface="Times New Roman" pitchFamily="18" charset="0"/>
                <a:cs typeface="Arial" charset="0"/>
              </a:defRPr>
            </a:lvl5pPr>
            <a:lvl6pPr marL="2514600" indent="-228600" eaLnBrk="0" fontAlgn="base" hangingPunct="0">
              <a:spcBef>
                <a:spcPct val="0"/>
              </a:spcBef>
              <a:spcAft>
                <a:spcPct val="0"/>
              </a:spcAft>
              <a:defRPr>
                <a:solidFill>
                  <a:schemeClr val="tx1"/>
                </a:solidFill>
                <a:latin typeface="Times New Roman" pitchFamily="18" charset="0"/>
                <a:cs typeface="Arial" charset="0"/>
              </a:defRPr>
            </a:lvl6pPr>
            <a:lvl7pPr marL="2971800" indent="-228600" eaLnBrk="0" fontAlgn="base" hangingPunct="0">
              <a:spcBef>
                <a:spcPct val="0"/>
              </a:spcBef>
              <a:spcAft>
                <a:spcPct val="0"/>
              </a:spcAft>
              <a:defRPr>
                <a:solidFill>
                  <a:schemeClr val="tx1"/>
                </a:solidFill>
                <a:latin typeface="Times New Roman" pitchFamily="18" charset="0"/>
                <a:cs typeface="Arial" charset="0"/>
              </a:defRPr>
            </a:lvl7pPr>
            <a:lvl8pPr marL="3429000" indent="-228600" eaLnBrk="0" fontAlgn="base" hangingPunct="0">
              <a:spcBef>
                <a:spcPct val="0"/>
              </a:spcBef>
              <a:spcAft>
                <a:spcPct val="0"/>
              </a:spcAft>
              <a:defRPr>
                <a:solidFill>
                  <a:schemeClr val="tx1"/>
                </a:solidFill>
                <a:latin typeface="Times New Roman" pitchFamily="18" charset="0"/>
                <a:cs typeface="Arial" charset="0"/>
              </a:defRPr>
            </a:lvl8pPr>
            <a:lvl9pPr marL="3886200" indent="-228600" eaLnBrk="0" fontAlgn="base" hangingPunct="0">
              <a:spcBef>
                <a:spcPct val="0"/>
              </a:spcBef>
              <a:spcAft>
                <a:spcPct val="0"/>
              </a:spcAft>
              <a:defRPr>
                <a:solidFill>
                  <a:schemeClr val="tx1"/>
                </a:solidFill>
                <a:latin typeface="Times New Roman" pitchFamily="18" charset="0"/>
                <a:cs typeface="Arial" charset="0"/>
              </a:defRPr>
            </a:lvl9pPr>
          </a:lstStyle>
          <a:p>
            <a:pPr eaLnBrk="1" hangingPunct="1"/>
            <a:r>
              <a:rPr lang="ka-GE" sz="3200"/>
              <a:t>)</a:t>
            </a:r>
            <a:endParaRPr lang="en-US" sz="3200"/>
          </a:p>
        </p:txBody>
      </p:sp>
      <p:sp>
        <p:nvSpPr>
          <p:cNvPr id="21" name="Rounded Rectangle 20"/>
          <p:cNvSpPr/>
          <p:nvPr/>
        </p:nvSpPr>
        <p:spPr>
          <a:xfrm>
            <a:off x="6452034" y="6061710"/>
            <a:ext cx="488950" cy="30003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a:t>
            </a:r>
          </a:p>
        </p:txBody>
      </p:sp>
      <p:sp>
        <p:nvSpPr>
          <p:cNvPr id="22" name="Rectangle 21"/>
          <p:cNvSpPr/>
          <p:nvPr/>
        </p:nvSpPr>
        <p:spPr>
          <a:xfrm>
            <a:off x="6958446" y="5618797"/>
            <a:ext cx="1282700" cy="11668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ka-GE" sz="1200" dirty="0"/>
              <a:t>მავნებელთან ბრძოლის ხარჯი</a:t>
            </a:r>
          </a:p>
          <a:p>
            <a:pPr algn="ctr">
              <a:defRPr/>
            </a:pPr>
            <a:r>
              <a:rPr lang="ka-GE" sz="1200" dirty="0"/>
              <a:t>ლარი/ჰა</a:t>
            </a:r>
            <a:endParaRPr lang="en-US" sz="1200" dirty="0"/>
          </a:p>
        </p:txBody>
      </p:sp>
      <p:sp>
        <p:nvSpPr>
          <p:cNvPr id="23" name="TextBox 12"/>
          <p:cNvSpPr txBox="1">
            <a:spLocks noChangeArrowheads="1"/>
          </p:cNvSpPr>
          <p:nvPr/>
        </p:nvSpPr>
        <p:spPr bwMode="auto">
          <a:xfrm>
            <a:off x="6887009" y="5918835"/>
            <a:ext cx="320675"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imes New Roman" pitchFamily="18" charset="0"/>
                <a:cs typeface="Arial" charset="0"/>
              </a:defRPr>
            </a:lvl1pPr>
            <a:lvl2pPr marL="742950" indent="-285750" eaLnBrk="0" hangingPunct="0">
              <a:defRPr>
                <a:solidFill>
                  <a:schemeClr val="tx1"/>
                </a:solidFill>
                <a:latin typeface="Times New Roman" pitchFamily="18" charset="0"/>
                <a:cs typeface="Arial" charset="0"/>
              </a:defRPr>
            </a:lvl2pPr>
            <a:lvl3pPr marL="1143000" indent="-228600" eaLnBrk="0" hangingPunct="0">
              <a:defRPr>
                <a:solidFill>
                  <a:schemeClr val="tx1"/>
                </a:solidFill>
                <a:latin typeface="Times New Roman" pitchFamily="18" charset="0"/>
                <a:cs typeface="Arial" charset="0"/>
              </a:defRPr>
            </a:lvl3pPr>
            <a:lvl4pPr marL="1600200" indent="-228600" eaLnBrk="0" hangingPunct="0">
              <a:defRPr>
                <a:solidFill>
                  <a:schemeClr val="tx1"/>
                </a:solidFill>
                <a:latin typeface="Times New Roman" pitchFamily="18" charset="0"/>
                <a:cs typeface="Arial" charset="0"/>
              </a:defRPr>
            </a:lvl4pPr>
            <a:lvl5pPr marL="2057400" indent="-228600" eaLnBrk="0" hangingPunct="0">
              <a:defRPr>
                <a:solidFill>
                  <a:schemeClr val="tx1"/>
                </a:solidFill>
                <a:latin typeface="Times New Roman" pitchFamily="18" charset="0"/>
                <a:cs typeface="Arial" charset="0"/>
              </a:defRPr>
            </a:lvl5pPr>
            <a:lvl6pPr marL="2514600" indent="-228600" eaLnBrk="0" fontAlgn="base" hangingPunct="0">
              <a:spcBef>
                <a:spcPct val="0"/>
              </a:spcBef>
              <a:spcAft>
                <a:spcPct val="0"/>
              </a:spcAft>
              <a:defRPr>
                <a:solidFill>
                  <a:schemeClr val="tx1"/>
                </a:solidFill>
                <a:latin typeface="Times New Roman" pitchFamily="18" charset="0"/>
                <a:cs typeface="Arial" charset="0"/>
              </a:defRPr>
            </a:lvl6pPr>
            <a:lvl7pPr marL="2971800" indent="-228600" eaLnBrk="0" fontAlgn="base" hangingPunct="0">
              <a:spcBef>
                <a:spcPct val="0"/>
              </a:spcBef>
              <a:spcAft>
                <a:spcPct val="0"/>
              </a:spcAft>
              <a:defRPr>
                <a:solidFill>
                  <a:schemeClr val="tx1"/>
                </a:solidFill>
                <a:latin typeface="Times New Roman" pitchFamily="18" charset="0"/>
                <a:cs typeface="Arial" charset="0"/>
              </a:defRPr>
            </a:lvl7pPr>
            <a:lvl8pPr marL="3429000" indent="-228600" eaLnBrk="0" fontAlgn="base" hangingPunct="0">
              <a:spcBef>
                <a:spcPct val="0"/>
              </a:spcBef>
              <a:spcAft>
                <a:spcPct val="0"/>
              </a:spcAft>
              <a:defRPr>
                <a:solidFill>
                  <a:schemeClr val="tx1"/>
                </a:solidFill>
                <a:latin typeface="Times New Roman" pitchFamily="18" charset="0"/>
                <a:cs typeface="Arial" charset="0"/>
              </a:defRPr>
            </a:lvl8pPr>
            <a:lvl9pPr marL="3886200" indent="-228600" eaLnBrk="0" fontAlgn="base" hangingPunct="0">
              <a:spcBef>
                <a:spcPct val="0"/>
              </a:spcBef>
              <a:spcAft>
                <a:spcPct val="0"/>
              </a:spcAft>
              <a:defRPr>
                <a:solidFill>
                  <a:schemeClr val="tx1"/>
                </a:solidFill>
                <a:latin typeface="Times New Roman" pitchFamily="18" charset="0"/>
                <a:cs typeface="Arial" charset="0"/>
              </a:defRPr>
            </a:lvl9pPr>
          </a:lstStyle>
          <a:p>
            <a:pPr eaLnBrk="1" hangingPunct="1"/>
            <a:r>
              <a:rPr lang="ka-GE" sz="3200"/>
              <a:t>(</a:t>
            </a:r>
            <a:endParaRPr lang="en-US" sz="3200"/>
          </a:p>
        </p:txBody>
      </p:sp>
      <p:sp>
        <p:nvSpPr>
          <p:cNvPr id="24" name="TextBox 13"/>
          <p:cNvSpPr txBox="1">
            <a:spLocks noChangeArrowheads="1"/>
          </p:cNvSpPr>
          <p:nvPr/>
        </p:nvSpPr>
        <p:spPr bwMode="auto">
          <a:xfrm>
            <a:off x="8179234" y="5998210"/>
            <a:ext cx="3460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imes New Roman" pitchFamily="18" charset="0"/>
                <a:cs typeface="Arial" charset="0"/>
              </a:defRPr>
            </a:lvl1pPr>
            <a:lvl2pPr marL="742950" indent="-285750" eaLnBrk="0" hangingPunct="0">
              <a:defRPr>
                <a:solidFill>
                  <a:schemeClr val="tx1"/>
                </a:solidFill>
                <a:latin typeface="Times New Roman" pitchFamily="18" charset="0"/>
                <a:cs typeface="Arial" charset="0"/>
              </a:defRPr>
            </a:lvl2pPr>
            <a:lvl3pPr marL="1143000" indent="-228600" eaLnBrk="0" hangingPunct="0">
              <a:defRPr>
                <a:solidFill>
                  <a:schemeClr val="tx1"/>
                </a:solidFill>
                <a:latin typeface="Times New Roman" pitchFamily="18" charset="0"/>
                <a:cs typeface="Arial" charset="0"/>
              </a:defRPr>
            </a:lvl3pPr>
            <a:lvl4pPr marL="1600200" indent="-228600" eaLnBrk="0" hangingPunct="0">
              <a:defRPr>
                <a:solidFill>
                  <a:schemeClr val="tx1"/>
                </a:solidFill>
                <a:latin typeface="Times New Roman" pitchFamily="18" charset="0"/>
                <a:cs typeface="Arial" charset="0"/>
              </a:defRPr>
            </a:lvl4pPr>
            <a:lvl5pPr marL="2057400" indent="-228600" eaLnBrk="0" hangingPunct="0">
              <a:defRPr>
                <a:solidFill>
                  <a:schemeClr val="tx1"/>
                </a:solidFill>
                <a:latin typeface="Times New Roman" pitchFamily="18" charset="0"/>
                <a:cs typeface="Arial" charset="0"/>
              </a:defRPr>
            </a:lvl5pPr>
            <a:lvl6pPr marL="2514600" indent="-228600" eaLnBrk="0" fontAlgn="base" hangingPunct="0">
              <a:spcBef>
                <a:spcPct val="0"/>
              </a:spcBef>
              <a:spcAft>
                <a:spcPct val="0"/>
              </a:spcAft>
              <a:defRPr>
                <a:solidFill>
                  <a:schemeClr val="tx1"/>
                </a:solidFill>
                <a:latin typeface="Times New Roman" pitchFamily="18" charset="0"/>
                <a:cs typeface="Arial" charset="0"/>
              </a:defRPr>
            </a:lvl6pPr>
            <a:lvl7pPr marL="2971800" indent="-228600" eaLnBrk="0" fontAlgn="base" hangingPunct="0">
              <a:spcBef>
                <a:spcPct val="0"/>
              </a:spcBef>
              <a:spcAft>
                <a:spcPct val="0"/>
              </a:spcAft>
              <a:defRPr>
                <a:solidFill>
                  <a:schemeClr val="tx1"/>
                </a:solidFill>
                <a:latin typeface="Times New Roman" pitchFamily="18" charset="0"/>
                <a:cs typeface="Arial" charset="0"/>
              </a:defRPr>
            </a:lvl7pPr>
            <a:lvl8pPr marL="3429000" indent="-228600" eaLnBrk="0" fontAlgn="base" hangingPunct="0">
              <a:spcBef>
                <a:spcPct val="0"/>
              </a:spcBef>
              <a:spcAft>
                <a:spcPct val="0"/>
              </a:spcAft>
              <a:defRPr>
                <a:solidFill>
                  <a:schemeClr val="tx1"/>
                </a:solidFill>
                <a:latin typeface="Times New Roman" pitchFamily="18" charset="0"/>
                <a:cs typeface="Arial" charset="0"/>
              </a:defRPr>
            </a:lvl8pPr>
            <a:lvl9pPr marL="3886200" indent="-228600" eaLnBrk="0" fontAlgn="base" hangingPunct="0">
              <a:spcBef>
                <a:spcPct val="0"/>
              </a:spcBef>
              <a:spcAft>
                <a:spcPct val="0"/>
              </a:spcAft>
              <a:defRPr>
                <a:solidFill>
                  <a:schemeClr val="tx1"/>
                </a:solidFill>
                <a:latin typeface="Times New Roman" pitchFamily="18" charset="0"/>
                <a:cs typeface="Arial" charset="0"/>
              </a:defRPr>
            </a:lvl9pPr>
          </a:lstStyle>
          <a:p>
            <a:pPr eaLnBrk="1" hangingPunct="1"/>
            <a:r>
              <a:rPr lang="ka-GE" sz="2800"/>
              <a:t>+</a:t>
            </a:r>
            <a:endParaRPr lang="en-US" sz="2800"/>
          </a:p>
        </p:txBody>
      </p:sp>
      <p:sp>
        <p:nvSpPr>
          <p:cNvPr id="25" name="Rectangle 24"/>
          <p:cNvSpPr/>
          <p:nvPr/>
        </p:nvSpPr>
        <p:spPr>
          <a:xfrm>
            <a:off x="8525309" y="5618797"/>
            <a:ext cx="1316037" cy="11668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ka-GE" sz="1200" dirty="0"/>
              <a:t>ნამატი პროდუქციის დამუშავების ხარჯი</a:t>
            </a:r>
          </a:p>
          <a:p>
            <a:pPr algn="ctr">
              <a:defRPr/>
            </a:pPr>
            <a:r>
              <a:rPr lang="ka-GE" sz="1200" dirty="0"/>
              <a:t>ლარი/ჰა</a:t>
            </a:r>
            <a:endParaRPr lang="en-US" sz="1200" dirty="0"/>
          </a:p>
        </p:txBody>
      </p:sp>
      <p:sp>
        <p:nvSpPr>
          <p:cNvPr id="26" name="TextBox 15"/>
          <p:cNvSpPr txBox="1">
            <a:spLocks noChangeArrowheads="1"/>
          </p:cNvSpPr>
          <p:nvPr/>
        </p:nvSpPr>
        <p:spPr bwMode="auto">
          <a:xfrm>
            <a:off x="9596871" y="5880735"/>
            <a:ext cx="320675"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imes New Roman" pitchFamily="18" charset="0"/>
                <a:cs typeface="Arial" charset="0"/>
              </a:defRPr>
            </a:lvl1pPr>
            <a:lvl2pPr marL="742950" indent="-285750" eaLnBrk="0" hangingPunct="0">
              <a:defRPr>
                <a:solidFill>
                  <a:schemeClr val="tx1"/>
                </a:solidFill>
                <a:latin typeface="Times New Roman" pitchFamily="18" charset="0"/>
                <a:cs typeface="Arial" charset="0"/>
              </a:defRPr>
            </a:lvl2pPr>
            <a:lvl3pPr marL="1143000" indent="-228600" eaLnBrk="0" hangingPunct="0">
              <a:defRPr>
                <a:solidFill>
                  <a:schemeClr val="tx1"/>
                </a:solidFill>
                <a:latin typeface="Times New Roman" pitchFamily="18" charset="0"/>
                <a:cs typeface="Arial" charset="0"/>
              </a:defRPr>
            </a:lvl3pPr>
            <a:lvl4pPr marL="1600200" indent="-228600" eaLnBrk="0" hangingPunct="0">
              <a:defRPr>
                <a:solidFill>
                  <a:schemeClr val="tx1"/>
                </a:solidFill>
                <a:latin typeface="Times New Roman" pitchFamily="18" charset="0"/>
                <a:cs typeface="Arial" charset="0"/>
              </a:defRPr>
            </a:lvl4pPr>
            <a:lvl5pPr marL="2057400" indent="-228600" eaLnBrk="0" hangingPunct="0">
              <a:defRPr>
                <a:solidFill>
                  <a:schemeClr val="tx1"/>
                </a:solidFill>
                <a:latin typeface="Times New Roman" pitchFamily="18" charset="0"/>
                <a:cs typeface="Arial" charset="0"/>
              </a:defRPr>
            </a:lvl5pPr>
            <a:lvl6pPr marL="2514600" indent="-228600" eaLnBrk="0" fontAlgn="base" hangingPunct="0">
              <a:spcBef>
                <a:spcPct val="0"/>
              </a:spcBef>
              <a:spcAft>
                <a:spcPct val="0"/>
              </a:spcAft>
              <a:defRPr>
                <a:solidFill>
                  <a:schemeClr val="tx1"/>
                </a:solidFill>
                <a:latin typeface="Times New Roman" pitchFamily="18" charset="0"/>
                <a:cs typeface="Arial" charset="0"/>
              </a:defRPr>
            </a:lvl6pPr>
            <a:lvl7pPr marL="2971800" indent="-228600" eaLnBrk="0" fontAlgn="base" hangingPunct="0">
              <a:spcBef>
                <a:spcPct val="0"/>
              </a:spcBef>
              <a:spcAft>
                <a:spcPct val="0"/>
              </a:spcAft>
              <a:defRPr>
                <a:solidFill>
                  <a:schemeClr val="tx1"/>
                </a:solidFill>
                <a:latin typeface="Times New Roman" pitchFamily="18" charset="0"/>
                <a:cs typeface="Arial" charset="0"/>
              </a:defRPr>
            </a:lvl7pPr>
            <a:lvl8pPr marL="3429000" indent="-228600" eaLnBrk="0" fontAlgn="base" hangingPunct="0">
              <a:spcBef>
                <a:spcPct val="0"/>
              </a:spcBef>
              <a:spcAft>
                <a:spcPct val="0"/>
              </a:spcAft>
              <a:defRPr>
                <a:solidFill>
                  <a:schemeClr val="tx1"/>
                </a:solidFill>
                <a:latin typeface="Times New Roman" pitchFamily="18" charset="0"/>
                <a:cs typeface="Arial" charset="0"/>
              </a:defRPr>
            </a:lvl8pPr>
            <a:lvl9pPr marL="3886200" indent="-228600" eaLnBrk="0" fontAlgn="base" hangingPunct="0">
              <a:spcBef>
                <a:spcPct val="0"/>
              </a:spcBef>
              <a:spcAft>
                <a:spcPct val="0"/>
              </a:spcAft>
              <a:defRPr>
                <a:solidFill>
                  <a:schemeClr val="tx1"/>
                </a:solidFill>
                <a:latin typeface="Times New Roman" pitchFamily="18" charset="0"/>
                <a:cs typeface="Arial" charset="0"/>
              </a:defRPr>
            </a:lvl9pPr>
          </a:lstStyle>
          <a:p>
            <a:pPr eaLnBrk="1" hangingPunct="1"/>
            <a:r>
              <a:rPr lang="ka-GE" sz="3200"/>
              <a:t>)</a:t>
            </a:r>
            <a:endParaRPr lang="en-US" sz="3200"/>
          </a:p>
        </p:txBody>
      </p:sp>
    </p:spTree>
    <p:extLst>
      <p:ext uri="{BB962C8B-B14F-4D97-AF65-F5344CB8AC3E}">
        <p14:creationId xmlns:p14="http://schemas.microsoft.com/office/powerpoint/2010/main" val="21790239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93962" y="1791854"/>
            <a:ext cx="5948219" cy="216592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endParaRPr lang="en-US" sz="3600" b="1" dirty="0"/>
          </a:p>
        </p:txBody>
      </p:sp>
      <p:sp>
        <p:nvSpPr>
          <p:cNvPr id="10" name="AutoShape 2" descr="Image result for brown marmorated stink bug bit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1">
            <a:extLst>
              <a:ext uri="{FF2B5EF4-FFF2-40B4-BE49-F238E27FC236}">
                <a16:creationId xmlns:a16="http://schemas.microsoft.com/office/drawing/2014/main" id="{AF1908EA-A940-4899-8AFC-7BF1D9A2A759}"/>
              </a:ext>
            </a:extLst>
          </p:cNvPr>
          <p:cNvPicPr>
            <a:picLocks noChangeAspect="1"/>
          </p:cNvPicPr>
          <p:nvPr/>
        </p:nvPicPr>
        <p:blipFill>
          <a:blip r:embed="rId2"/>
          <a:stretch>
            <a:fillRect/>
          </a:stretch>
        </p:blipFill>
        <p:spPr>
          <a:xfrm>
            <a:off x="117070" y="112050"/>
            <a:ext cx="2531514" cy="977839"/>
          </a:xfrm>
          <a:prstGeom prst="rect">
            <a:avLst/>
          </a:prstGeom>
        </p:spPr>
      </p:pic>
      <p:pic>
        <p:nvPicPr>
          <p:cNvPr id="7" name="Picture 3">
            <a:extLst>
              <a:ext uri="{FF2B5EF4-FFF2-40B4-BE49-F238E27FC236}">
                <a16:creationId xmlns:a16="http://schemas.microsoft.com/office/drawing/2014/main" id="{8F2399A3-4F7E-476D-A543-B17BA4182BE8}"/>
              </a:ext>
            </a:extLst>
          </p:cNvPr>
          <p:cNvPicPr>
            <a:picLocks noChangeAspect="1"/>
          </p:cNvPicPr>
          <p:nvPr/>
        </p:nvPicPr>
        <p:blipFill>
          <a:blip r:embed="rId3"/>
          <a:stretch>
            <a:fillRect/>
          </a:stretch>
        </p:blipFill>
        <p:spPr>
          <a:xfrm>
            <a:off x="9343153" y="84413"/>
            <a:ext cx="2702614" cy="1005477"/>
          </a:xfrm>
          <a:prstGeom prst="rect">
            <a:avLst/>
          </a:prstGeom>
        </p:spPr>
      </p:pic>
      <p:sp>
        <p:nvSpPr>
          <p:cNvPr id="11" name="Rectangle 2"/>
          <p:cNvSpPr txBox="1">
            <a:spLocks noChangeArrowheads="1"/>
          </p:cNvSpPr>
          <p:nvPr/>
        </p:nvSpPr>
        <p:spPr>
          <a:xfrm rot="10800000" flipV="1">
            <a:off x="3416299" y="187960"/>
            <a:ext cx="5451764" cy="60960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80000"/>
              </a:lnSpc>
              <a:spcBef>
                <a:spcPct val="0"/>
              </a:spcBef>
            </a:pPr>
            <a:r>
              <a:rPr lang="ka-GE" sz="2800" b="1" dirty="0">
                <a:solidFill>
                  <a:schemeClr val="accent1">
                    <a:lumMod val="75000"/>
                  </a:schemeClr>
                </a:solidFill>
                <a:latin typeface="Sylfaen" panose="010A0502050306030303" pitchFamily="18" charset="0"/>
              </a:rPr>
              <a:t>მავნეობის ეკონომიკური ზღვარი</a:t>
            </a:r>
            <a:endParaRPr lang="ru-RU" sz="2800" b="1" dirty="0">
              <a:solidFill>
                <a:schemeClr val="accent1">
                  <a:lumMod val="75000"/>
                </a:schemeClr>
              </a:solidFill>
              <a:latin typeface="Sylfaen" panose="010A0502050306030303" pitchFamily="18" charset="0"/>
            </a:endParaRPr>
          </a:p>
        </p:txBody>
      </p:sp>
      <p:graphicFrame>
        <p:nvGraphicFramePr>
          <p:cNvPr id="9" name="Content Placeholder 3"/>
          <p:cNvGraphicFramePr>
            <a:graphicFrameLocks/>
          </p:cNvGraphicFramePr>
          <p:nvPr>
            <p:extLst>
              <p:ext uri="{D42A27DB-BD31-4B8C-83A1-F6EECF244321}">
                <p14:modId xmlns:p14="http://schemas.microsoft.com/office/powerpoint/2010/main" val="2355948894"/>
              </p:ext>
            </p:extLst>
          </p:nvPr>
        </p:nvGraphicFramePr>
        <p:xfrm>
          <a:off x="2918692" y="1791854"/>
          <a:ext cx="6889860" cy="3293774"/>
        </p:xfrm>
        <a:graphic>
          <a:graphicData uri="http://schemas.openxmlformats.org/drawingml/2006/table">
            <a:tbl>
              <a:tblPr firstRow="1" bandRow="1">
                <a:tableStyleId>{5C22544A-7EE6-4342-B048-85BDC9FD1C3A}</a:tableStyleId>
              </a:tblPr>
              <a:tblGrid>
                <a:gridCol w="3118285">
                  <a:extLst>
                    <a:ext uri="{9D8B030D-6E8A-4147-A177-3AD203B41FA5}">
                      <a16:colId xmlns:a16="http://schemas.microsoft.com/office/drawing/2014/main" val="20000"/>
                    </a:ext>
                  </a:extLst>
                </a:gridCol>
                <a:gridCol w="3771575">
                  <a:extLst>
                    <a:ext uri="{9D8B030D-6E8A-4147-A177-3AD203B41FA5}">
                      <a16:colId xmlns:a16="http://schemas.microsoft.com/office/drawing/2014/main" val="20001"/>
                    </a:ext>
                  </a:extLst>
                </a:gridCol>
              </a:tblGrid>
              <a:tr h="630634">
                <a:tc>
                  <a:txBody>
                    <a:bodyPr/>
                    <a:lstStyle/>
                    <a:p>
                      <a:pPr algn="ctr"/>
                      <a:r>
                        <a:rPr lang="ka-GE" sz="1800" dirty="0"/>
                        <a:t>დაავადება</a:t>
                      </a:r>
                      <a:endParaRPr lang="en-US" sz="1800" dirty="0"/>
                    </a:p>
                  </a:txBody>
                  <a:tcPr marT="45690" marB="456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a-GE" sz="1800" dirty="0"/>
                        <a:t>მავნეობის </a:t>
                      </a:r>
                      <a:r>
                        <a:rPr lang="ka-GE" sz="1800" baseline="0" dirty="0"/>
                        <a:t> </a:t>
                      </a:r>
                      <a:r>
                        <a:rPr lang="ka-GE" sz="1800" dirty="0"/>
                        <a:t>ეკონომიკური  </a:t>
                      </a:r>
                    </a:p>
                    <a:p>
                      <a:pPr marL="0" marR="0" indent="0" algn="l" defTabSz="914400" rtl="0" eaLnBrk="1" fontAlgn="auto" latinLnBrk="0" hangingPunct="1">
                        <a:lnSpc>
                          <a:spcPct val="100000"/>
                        </a:lnSpc>
                        <a:spcBef>
                          <a:spcPts val="0"/>
                        </a:spcBef>
                        <a:spcAft>
                          <a:spcPts val="0"/>
                        </a:spcAft>
                        <a:buClrTx/>
                        <a:buSzTx/>
                        <a:buFontTx/>
                        <a:buNone/>
                        <a:tabLst/>
                        <a:defRPr/>
                      </a:pPr>
                      <a:r>
                        <a:rPr lang="ka-GE" sz="1800" dirty="0"/>
                        <a:t>ზღვრის  მაჩვენებელი</a:t>
                      </a:r>
                      <a:endParaRPr lang="en-US" sz="1800" dirty="0"/>
                    </a:p>
                  </a:txBody>
                  <a:tcPr marT="45690" marB="45690"/>
                </a:tc>
                <a:extLst>
                  <a:ext uri="{0D108BD9-81ED-4DB2-BD59-A6C34878D82A}">
                    <a16:rowId xmlns:a16="http://schemas.microsoft.com/office/drawing/2014/main" val="10000"/>
                  </a:ext>
                </a:extLst>
              </a:tr>
              <a:tr h="468524">
                <a:tc>
                  <a:txBody>
                    <a:bodyPr/>
                    <a:lstStyle/>
                    <a:p>
                      <a:r>
                        <a:rPr lang="ka-GE" sz="1800" dirty="0"/>
                        <a:t>ხორბლის ჟანგა</a:t>
                      </a:r>
                      <a:endParaRPr lang="en-US" sz="1800" dirty="0"/>
                    </a:p>
                  </a:txBody>
                  <a:tcPr marT="45690" marB="45690"/>
                </a:tc>
                <a:tc>
                  <a:txBody>
                    <a:bodyPr/>
                    <a:lstStyle/>
                    <a:p>
                      <a:r>
                        <a:rPr lang="ka-GE" sz="1800" dirty="0"/>
                        <a:t>3-5% (ვეგეტაციის</a:t>
                      </a:r>
                      <a:r>
                        <a:rPr lang="ka-GE" sz="1800" baseline="0" dirty="0"/>
                        <a:t> დასაწყისი)</a:t>
                      </a:r>
                      <a:endParaRPr lang="en-US" sz="1800" dirty="0"/>
                    </a:p>
                  </a:txBody>
                  <a:tcPr marT="45690" marB="45690"/>
                </a:tc>
                <a:extLst>
                  <a:ext uri="{0D108BD9-81ED-4DB2-BD59-A6C34878D82A}">
                    <a16:rowId xmlns:a16="http://schemas.microsoft.com/office/drawing/2014/main" val="10001"/>
                  </a:ext>
                </a:extLst>
              </a:tr>
              <a:tr h="612663">
                <a:tc>
                  <a:txBody>
                    <a:bodyPr/>
                    <a:lstStyle/>
                    <a:p>
                      <a:r>
                        <a:rPr lang="ka-GE" sz="1800" dirty="0"/>
                        <a:t>ხორბლის ფოთლების </a:t>
                      </a:r>
                    </a:p>
                    <a:p>
                      <a:r>
                        <a:rPr lang="ka-GE" sz="1800" dirty="0"/>
                        <a:t>სეპტორიოზი</a:t>
                      </a:r>
                      <a:endParaRPr lang="en-US" sz="1800" dirty="0"/>
                    </a:p>
                  </a:txBody>
                  <a:tcPr marT="45690" marB="45690"/>
                </a:tc>
                <a:tc>
                  <a:txBody>
                    <a:bodyPr/>
                    <a:lstStyle/>
                    <a:p>
                      <a:r>
                        <a:rPr lang="ka-GE" sz="1800" dirty="0"/>
                        <a:t>3-5% (ვეგეტაციის</a:t>
                      </a:r>
                      <a:r>
                        <a:rPr lang="ka-GE" sz="1800" baseline="0" dirty="0"/>
                        <a:t> დასაწყისი)</a:t>
                      </a:r>
                      <a:endParaRPr lang="en-US" sz="1800" dirty="0"/>
                    </a:p>
                  </a:txBody>
                  <a:tcPr marT="45690" marB="45690"/>
                </a:tc>
                <a:extLst>
                  <a:ext uri="{0D108BD9-81ED-4DB2-BD59-A6C34878D82A}">
                    <a16:rowId xmlns:a16="http://schemas.microsoft.com/office/drawing/2014/main" val="10002"/>
                  </a:ext>
                </a:extLst>
              </a:tr>
              <a:tr h="381800">
                <a:tc>
                  <a:txBody>
                    <a:bodyPr/>
                    <a:lstStyle/>
                    <a:p>
                      <a:r>
                        <a:rPr lang="ka-GE" sz="1800" dirty="0"/>
                        <a:t>ხორბლის</a:t>
                      </a:r>
                      <a:r>
                        <a:rPr lang="ka-GE" sz="1800" baseline="0" dirty="0"/>
                        <a:t> ფუზარიოზი</a:t>
                      </a:r>
                      <a:endParaRPr lang="en-US" sz="1800" dirty="0"/>
                    </a:p>
                  </a:txBody>
                  <a:tcPr marT="45690" marB="45690"/>
                </a:tc>
                <a:tc>
                  <a:txBody>
                    <a:bodyPr/>
                    <a:lstStyle/>
                    <a:p>
                      <a:r>
                        <a:rPr lang="ka-GE" sz="1800" dirty="0"/>
                        <a:t>10-15%</a:t>
                      </a:r>
                      <a:r>
                        <a:rPr lang="ka-GE" sz="1800" baseline="0" dirty="0"/>
                        <a:t> (მოსავლის აღების წინ)</a:t>
                      </a:r>
                      <a:endParaRPr lang="en-US" sz="1800" dirty="0"/>
                    </a:p>
                  </a:txBody>
                  <a:tcPr marT="45690" marB="45690"/>
                </a:tc>
                <a:extLst>
                  <a:ext uri="{0D108BD9-81ED-4DB2-BD59-A6C34878D82A}">
                    <a16:rowId xmlns:a16="http://schemas.microsoft.com/office/drawing/2014/main" val="10003"/>
                  </a:ext>
                </a:extLst>
              </a:tr>
              <a:tr h="385402">
                <a:tc>
                  <a:txBody>
                    <a:bodyPr/>
                    <a:lstStyle/>
                    <a:p>
                      <a:endParaRPr lang="en-US" sz="1400" dirty="0"/>
                    </a:p>
                  </a:txBody>
                  <a:tcPr marT="45690" marB="45690"/>
                </a:tc>
                <a:tc>
                  <a:txBody>
                    <a:bodyPr/>
                    <a:lstStyle/>
                    <a:p>
                      <a:r>
                        <a:rPr lang="ka-GE" sz="1400" dirty="0"/>
                        <a:t>6-7  ხოჭო/ხეზე</a:t>
                      </a:r>
                      <a:endParaRPr lang="en-US" sz="1400" dirty="0"/>
                    </a:p>
                  </a:txBody>
                  <a:tcPr marT="45690" marB="45690"/>
                </a:tc>
                <a:extLst>
                  <a:ext uri="{0D108BD9-81ED-4DB2-BD59-A6C34878D82A}">
                    <a16:rowId xmlns:a16="http://schemas.microsoft.com/office/drawing/2014/main" val="10004"/>
                  </a:ext>
                </a:extLst>
              </a:tr>
              <a:tr h="396208">
                <a:tc>
                  <a:txBody>
                    <a:bodyPr/>
                    <a:lstStyle/>
                    <a:p>
                      <a:endParaRPr lang="en-US" sz="1400" dirty="0"/>
                    </a:p>
                  </a:txBody>
                  <a:tcPr marT="45690" marB="45690"/>
                </a:tc>
                <a:tc>
                  <a:txBody>
                    <a:bodyPr/>
                    <a:lstStyle/>
                    <a:p>
                      <a:r>
                        <a:rPr lang="ka-GE" sz="1400" dirty="0"/>
                        <a:t>8-10  მატლი/ხეზე</a:t>
                      </a:r>
                      <a:endParaRPr lang="en-US" sz="1400" dirty="0"/>
                    </a:p>
                  </a:txBody>
                  <a:tcPr marT="45690" marB="45690"/>
                </a:tc>
                <a:extLst>
                  <a:ext uri="{0D108BD9-81ED-4DB2-BD59-A6C34878D82A}">
                    <a16:rowId xmlns:a16="http://schemas.microsoft.com/office/drawing/2014/main" val="10005"/>
                  </a:ext>
                </a:extLst>
              </a:tr>
              <a:tr h="381800">
                <a:tc>
                  <a:txBody>
                    <a:bodyPr/>
                    <a:lstStyle/>
                    <a:p>
                      <a:endParaRPr lang="en-US" sz="1400" dirty="0"/>
                    </a:p>
                  </a:txBody>
                  <a:tcPr marT="45690" marB="45690"/>
                </a:tc>
                <a:tc>
                  <a:txBody>
                    <a:bodyPr/>
                    <a:lstStyle/>
                    <a:p>
                      <a:r>
                        <a:rPr lang="ka-GE" sz="1400" dirty="0"/>
                        <a:t>6-7  პეპელა/სქესმჭერზე</a:t>
                      </a:r>
                      <a:endParaRPr lang="en-US" sz="1400" dirty="0"/>
                    </a:p>
                  </a:txBody>
                  <a:tcPr marT="45690" marB="45690"/>
                </a:tc>
                <a:extLst>
                  <a:ext uri="{0D108BD9-81ED-4DB2-BD59-A6C34878D82A}">
                    <a16:rowId xmlns:a16="http://schemas.microsoft.com/office/drawing/2014/main" val="10006"/>
                  </a:ext>
                </a:extLst>
              </a:tr>
            </a:tbl>
          </a:graphicData>
        </a:graphic>
      </p:graphicFrame>
      <p:graphicFrame>
        <p:nvGraphicFramePr>
          <p:cNvPr id="12" name="Content Placeholder 3"/>
          <p:cNvGraphicFramePr>
            <a:graphicFrameLocks/>
          </p:cNvGraphicFramePr>
          <p:nvPr>
            <p:extLst>
              <p:ext uri="{D42A27DB-BD31-4B8C-83A1-F6EECF244321}">
                <p14:modId xmlns:p14="http://schemas.microsoft.com/office/powerpoint/2010/main" val="1147890060"/>
              </p:ext>
            </p:extLst>
          </p:nvPr>
        </p:nvGraphicFramePr>
        <p:xfrm>
          <a:off x="2918691" y="3544453"/>
          <a:ext cx="6881091" cy="3133437"/>
        </p:xfrm>
        <a:graphic>
          <a:graphicData uri="http://schemas.openxmlformats.org/drawingml/2006/table">
            <a:tbl>
              <a:tblPr firstRow="1" bandRow="1">
                <a:tableStyleId>{5C22544A-7EE6-4342-B048-85BDC9FD1C3A}</a:tableStyleId>
              </a:tblPr>
              <a:tblGrid>
                <a:gridCol w="3125115">
                  <a:extLst>
                    <a:ext uri="{9D8B030D-6E8A-4147-A177-3AD203B41FA5}">
                      <a16:colId xmlns:a16="http://schemas.microsoft.com/office/drawing/2014/main" val="20000"/>
                    </a:ext>
                  </a:extLst>
                </a:gridCol>
                <a:gridCol w="3755976">
                  <a:extLst>
                    <a:ext uri="{9D8B030D-6E8A-4147-A177-3AD203B41FA5}">
                      <a16:colId xmlns:a16="http://schemas.microsoft.com/office/drawing/2014/main" val="20001"/>
                    </a:ext>
                  </a:extLst>
                </a:gridCol>
              </a:tblGrid>
              <a:tr h="713601">
                <a:tc>
                  <a:txBody>
                    <a:bodyPr/>
                    <a:lstStyle/>
                    <a:p>
                      <a:pPr algn="ctr"/>
                      <a:r>
                        <a:rPr lang="ka-GE" sz="2000" dirty="0"/>
                        <a:t>სარეველა</a:t>
                      </a:r>
                      <a:endParaRPr lang="en-US" sz="2000" dirty="0"/>
                    </a:p>
                  </a:txBody>
                  <a:tcPr marT="45682" marB="45682"/>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a-GE" sz="2000" dirty="0"/>
                        <a:t>მავნეობის </a:t>
                      </a:r>
                      <a:r>
                        <a:rPr lang="ka-GE" sz="2000" baseline="0" dirty="0"/>
                        <a:t> </a:t>
                      </a:r>
                      <a:r>
                        <a:rPr lang="ka-GE" sz="2000" dirty="0"/>
                        <a:t>ეკონომიკური </a:t>
                      </a:r>
                    </a:p>
                    <a:p>
                      <a:pPr marL="0" marR="0" indent="0" algn="l" defTabSz="914400" rtl="0" eaLnBrk="1" fontAlgn="auto" latinLnBrk="0" hangingPunct="1">
                        <a:lnSpc>
                          <a:spcPct val="100000"/>
                        </a:lnSpc>
                        <a:spcBef>
                          <a:spcPts val="0"/>
                        </a:spcBef>
                        <a:spcAft>
                          <a:spcPts val="0"/>
                        </a:spcAft>
                        <a:buClrTx/>
                        <a:buSzTx/>
                        <a:buFontTx/>
                        <a:buNone/>
                        <a:tabLst/>
                        <a:defRPr/>
                      </a:pPr>
                      <a:r>
                        <a:rPr lang="ka-GE" sz="2000" dirty="0"/>
                        <a:t> ზღვრის  მაჩვენებელი</a:t>
                      </a:r>
                      <a:endParaRPr lang="en-US" sz="2000" dirty="0"/>
                    </a:p>
                  </a:txBody>
                  <a:tcPr marT="45682" marB="45682"/>
                </a:tc>
                <a:extLst>
                  <a:ext uri="{0D108BD9-81ED-4DB2-BD59-A6C34878D82A}">
                    <a16:rowId xmlns:a16="http://schemas.microsoft.com/office/drawing/2014/main" val="10000"/>
                  </a:ext>
                </a:extLst>
              </a:tr>
              <a:tr h="403306">
                <a:tc>
                  <a:txBody>
                    <a:bodyPr/>
                    <a:lstStyle/>
                    <a:p>
                      <a:r>
                        <a:rPr lang="ka-GE" sz="2000" dirty="0"/>
                        <a:t>ნარი</a:t>
                      </a:r>
                      <a:endParaRPr lang="en-US" sz="2000" dirty="0"/>
                    </a:p>
                  </a:txBody>
                  <a:tcPr marT="45682" marB="45682"/>
                </a:tc>
                <a:tc>
                  <a:txBody>
                    <a:bodyPr/>
                    <a:lstStyle/>
                    <a:p>
                      <a:r>
                        <a:rPr lang="ka-GE" sz="2000" dirty="0"/>
                        <a:t>2-5 ცალი /1 კვ.მ</a:t>
                      </a:r>
                      <a:endParaRPr lang="en-US" sz="2000" dirty="0"/>
                    </a:p>
                  </a:txBody>
                  <a:tcPr marT="45682" marB="45682"/>
                </a:tc>
                <a:extLst>
                  <a:ext uri="{0D108BD9-81ED-4DB2-BD59-A6C34878D82A}">
                    <a16:rowId xmlns:a16="http://schemas.microsoft.com/office/drawing/2014/main" val="10001"/>
                  </a:ext>
                </a:extLst>
              </a:tr>
              <a:tr h="403306">
                <a:tc>
                  <a:txBody>
                    <a:bodyPr/>
                    <a:lstStyle/>
                    <a:p>
                      <a:r>
                        <a:rPr lang="ka-GE" sz="2000" dirty="0"/>
                        <a:t>ბეგიაური</a:t>
                      </a:r>
                      <a:endParaRPr lang="en-US" sz="2000" dirty="0"/>
                    </a:p>
                  </a:txBody>
                  <a:tcPr marT="45682" marB="45682"/>
                </a:tc>
                <a:tc>
                  <a:txBody>
                    <a:bodyPr/>
                    <a:lstStyle/>
                    <a:p>
                      <a:r>
                        <a:rPr lang="ka-GE" sz="2000" dirty="0"/>
                        <a:t>4-14 ცალი/1</a:t>
                      </a:r>
                      <a:r>
                        <a:rPr lang="ka-GE" sz="2000" baseline="0" dirty="0"/>
                        <a:t> კვ.მ</a:t>
                      </a:r>
                      <a:endParaRPr lang="en-US" sz="2000" dirty="0"/>
                    </a:p>
                  </a:txBody>
                  <a:tcPr marT="45682" marB="45682"/>
                </a:tc>
                <a:extLst>
                  <a:ext uri="{0D108BD9-81ED-4DB2-BD59-A6C34878D82A}">
                    <a16:rowId xmlns:a16="http://schemas.microsoft.com/office/drawing/2014/main" val="10002"/>
                  </a:ext>
                </a:extLst>
              </a:tr>
              <a:tr h="403306">
                <a:tc>
                  <a:txBody>
                    <a:bodyPr/>
                    <a:lstStyle/>
                    <a:p>
                      <a:r>
                        <a:rPr lang="ka-GE" sz="2000" dirty="0"/>
                        <a:t>ნაცარქათამა</a:t>
                      </a:r>
                      <a:endParaRPr lang="en-US" sz="2000" dirty="0"/>
                    </a:p>
                  </a:txBody>
                  <a:tcPr marT="45682" marB="45682"/>
                </a:tc>
                <a:tc>
                  <a:txBody>
                    <a:bodyPr/>
                    <a:lstStyle/>
                    <a:p>
                      <a:r>
                        <a:rPr lang="ka-GE" sz="2000" dirty="0"/>
                        <a:t>9-18 ცალი/1</a:t>
                      </a:r>
                      <a:r>
                        <a:rPr lang="ka-GE" sz="2000" baseline="0" dirty="0"/>
                        <a:t> კვ.მ</a:t>
                      </a:r>
                      <a:endParaRPr lang="en-US" sz="2000" dirty="0"/>
                    </a:p>
                  </a:txBody>
                  <a:tcPr marT="45682" marB="45682"/>
                </a:tc>
                <a:extLst>
                  <a:ext uri="{0D108BD9-81ED-4DB2-BD59-A6C34878D82A}">
                    <a16:rowId xmlns:a16="http://schemas.microsoft.com/office/drawing/2014/main" val="10003"/>
                  </a:ext>
                </a:extLst>
              </a:tr>
              <a:tr h="403306">
                <a:tc>
                  <a:txBody>
                    <a:bodyPr/>
                    <a:lstStyle/>
                    <a:p>
                      <a:r>
                        <a:rPr lang="ka-GE" sz="2000" dirty="0"/>
                        <a:t>მხოხავი ჭანგა</a:t>
                      </a:r>
                      <a:endParaRPr lang="en-US" sz="2000" dirty="0"/>
                    </a:p>
                  </a:txBody>
                  <a:tcPr marT="45682" marB="45682"/>
                </a:tc>
                <a:tc>
                  <a:txBody>
                    <a:bodyPr/>
                    <a:lstStyle/>
                    <a:p>
                      <a:r>
                        <a:rPr lang="ka-GE" sz="2000" dirty="0"/>
                        <a:t>2-6 ცალი/1 კვ.მ</a:t>
                      </a:r>
                      <a:endParaRPr lang="en-US" sz="2000" dirty="0"/>
                    </a:p>
                  </a:txBody>
                  <a:tcPr marT="45682" marB="45682"/>
                </a:tc>
                <a:extLst>
                  <a:ext uri="{0D108BD9-81ED-4DB2-BD59-A6C34878D82A}">
                    <a16:rowId xmlns:a16="http://schemas.microsoft.com/office/drawing/2014/main" val="10004"/>
                  </a:ext>
                </a:extLst>
              </a:tr>
              <a:tr h="403306">
                <a:tc>
                  <a:txBody>
                    <a:bodyPr/>
                    <a:lstStyle/>
                    <a:p>
                      <a:r>
                        <a:rPr lang="ka-GE" sz="2000" dirty="0"/>
                        <a:t>ხვართქლა</a:t>
                      </a:r>
                      <a:endParaRPr lang="en-US" sz="2000" dirty="0"/>
                    </a:p>
                  </a:txBody>
                  <a:tcPr marT="45682" marB="45682"/>
                </a:tc>
                <a:tc>
                  <a:txBody>
                    <a:bodyPr/>
                    <a:lstStyle/>
                    <a:p>
                      <a:r>
                        <a:rPr lang="ka-GE" sz="2000" dirty="0"/>
                        <a:t>5-8 ცალი /1</a:t>
                      </a:r>
                      <a:r>
                        <a:rPr lang="ka-GE" sz="2000" baseline="0" dirty="0"/>
                        <a:t> კვ.მ</a:t>
                      </a:r>
                      <a:endParaRPr lang="en-US" sz="2000" dirty="0"/>
                    </a:p>
                  </a:txBody>
                  <a:tcPr marT="45682" marB="45682"/>
                </a:tc>
                <a:extLst>
                  <a:ext uri="{0D108BD9-81ED-4DB2-BD59-A6C34878D82A}">
                    <a16:rowId xmlns:a16="http://schemas.microsoft.com/office/drawing/2014/main" val="10005"/>
                  </a:ext>
                </a:extLst>
              </a:tr>
              <a:tr h="403306">
                <a:tc>
                  <a:txBody>
                    <a:bodyPr/>
                    <a:lstStyle/>
                    <a:p>
                      <a:r>
                        <a:rPr lang="ka-GE" sz="2000" dirty="0"/>
                        <a:t>შვრიუკა</a:t>
                      </a:r>
                      <a:endParaRPr lang="en-US" sz="2000" dirty="0"/>
                    </a:p>
                  </a:txBody>
                  <a:tcPr marT="45682" marB="45682"/>
                </a:tc>
                <a:tc>
                  <a:txBody>
                    <a:bodyPr/>
                    <a:lstStyle/>
                    <a:p>
                      <a:r>
                        <a:rPr lang="ka-GE" sz="2000" dirty="0"/>
                        <a:t>10-16 ცალი/1 კვ.მ</a:t>
                      </a:r>
                      <a:endParaRPr lang="en-US" sz="2000" dirty="0"/>
                    </a:p>
                  </a:txBody>
                  <a:tcPr marT="45682" marB="45682"/>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7957954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93962" y="1791854"/>
            <a:ext cx="5948219" cy="216592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endParaRPr lang="en-US" sz="3600" b="1" dirty="0"/>
          </a:p>
        </p:txBody>
      </p:sp>
      <p:sp>
        <p:nvSpPr>
          <p:cNvPr id="10" name="AutoShape 2" descr="Image result for brown marmorated stink bug bit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1">
            <a:extLst>
              <a:ext uri="{FF2B5EF4-FFF2-40B4-BE49-F238E27FC236}">
                <a16:creationId xmlns:a16="http://schemas.microsoft.com/office/drawing/2014/main" id="{AF1908EA-A940-4899-8AFC-7BF1D9A2A759}"/>
              </a:ext>
            </a:extLst>
          </p:cNvPr>
          <p:cNvPicPr>
            <a:picLocks noChangeAspect="1"/>
          </p:cNvPicPr>
          <p:nvPr/>
        </p:nvPicPr>
        <p:blipFill>
          <a:blip r:embed="rId2"/>
          <a:stretch>
            <a:fillRect/>
          </a:stretch>
        </p:blipFill>
        <p:spPr>
          <a:xfrm>
            <a:off x="117070" y="112050"/>
            <a:ext cx="2531514" cy="977839"/>
          </a:xfrm>
          <a:prstGeom prst="rect">
            <a:avLst/>
          </a:prstGeom>
        </p:spPr>
      </p:pic>
      <p:pic>
        <p:nvPicPr>
          <p:cNvPr id="7" name="Picture 3">
            <a:extLst>
              <a:ext uri="{FF2B5EF4-FFF2-40B4-BE49-F238E27FC236}">
                <a16:creationId xmlns:a16="http://schemas.microsoft.com/office/drawing/2014/main" id="{8F2399A3-4F7E-476D-A543-B17BA4182BE8}"/>
              </a:ext>
            </a:extLst>
          </p:cNvPr>
          <p:cNvPicPr>
            <a:picLocks noChangeAspect="1"/>
          </p:cNvPicPr>
          <p:nvPr/>
        </p:nvPicPr>
        <p:blipFill>
          <a:blip r:embed="rId3"/>
          <a:stretch>
            <a:fillRect/>
          </a:stretch>
        </p:blipFill>
        <p:spPr>
          <a:xfrm>
            <a:off x="9343153" y="84413"/>
            <a:ext cx="2702614" cy="1005477"/>
          </a:xfrm>
          <a:prstGeom prst="rect">
            <a:avLst/>
          </a:prstGeom>
        </p:spPr>
      </p:pic>
      <p:sp>
        <p:nvSpPr>
          <p:cNvPr id="8" name="Rectangle 5"/>
          <p:cNvSpPr>
            <a:spLocks noGrp="1" noChangeArrowheads="1"/>
          </p:cNvSpPr>
          <p:nvPr>
            <p:ph type="ctrTitle"/>
          </p:nvPr>
        </p:nvSpPr>
        <p:spPr>
          <a:xfrm>
            <a:off x="665019" y="1662545"/>
            <a:ext cx="7472218" cy="5015345"/>
          </a:xfrm>
        </p:spPr>
        <p:txBody>
          <a:bodyPr rtlCol="0">
            <a:noAutofit/>
          </a:bodyPr>
          <a:lstStyle/>
          <a:p>
            <a:pPr algn="l" eaLnBrk="1" fontAlgn="auto" hangingPunct="1">
              <a:spcAft>
                <a:spcPts val="0"/>
              </a:spcAft>
              <a:defRPr/>
            </a:pPr>
            <a:r>
              <a:rPr lang="ka-GE" sz="2200" dirty="0">
                <a:solidFill>
                  <a:schemeClr val="tx1"/>
                </a:solidFill>
              </a:rPr>
              <a:t>*  ბიორაციონალური მიდგომა; </a:t>
            </a:r>
            <a:br>
              <a:rPr lang="ka-GE" sz="2200" dirty="0">
                <a:solidFill>
                  <a:schemeClr val="tx1"/>
                </a:solidFill>
              </a:rPr>
            </a:br>
            <a:r>
              <a:rPr lang="ka-GE" sz="2200" dirty="0">
                <a:solidFill>
                  <a:schemeClr val="tx1"/>
                </a:solidFill>
              </a:rPr>
              <a:t> * მავნე ორგანიზმების არა მთლიანი განადგურება, </a:t>
            </a:r>
            <a:br>
              <a:rPr lang="ka-GE" sz="2200" dirty="0">
                <a:solidFill>
                  <a:schemeClr val="tx1"/>
                </a:solidFill>
              </a:rPr>
            </a:br>
            <a:r>
              <a:rPr lang="ka-GE" sz="2200" dirty="0">
                <a:solidFill>
                  <a:schemeClr val="tx1"/>
                </a:solidFill>
              </a:rPr>
              <a:t>   არამედ მათი რიცხოვნობის შემცირება და სამეურნეო </a:t>
            </a:r>
            <a:br>
              <a:rPr lang="ka-GE" sz="2200" dirty="0">
                <a:solidFill>
                  <a:schemeClr val="tx1"/>
                </a:solidFill>
              </a:rPr>
            </a:br>
            <a:r>
              <a:rPr lang="ka-GE" sz="2200" dirty="0">
                <a:solidFill>
                  <a:schemeClr val="tx1"/>
                </a:solidFill>
              </a:rPr>
              <a:t>   ზარალის უმნიშვნელო დონემდე დაყვანა;</a:t>
            </a:r>
            <a:br>
              <a:rPr lang="ka-GE" sz="2200" dirty="0">
                <a:solidFill>
                  <a:schemeClr val="tx1"/>
                </a:solidFill>
              </a:rPr>
            </a:br>
            <a:r>
              <a:rPr lang="ka-GE" sz="2200" dirty="0">
                <a:solidFill>
                  <a:schemeClr val="tx1"/>
                </a:solidFill>
              </a:rPr>
              <a:t>*  მცენარეთა დაცვის ბიოლოგიური მეთოდების  </a:t>
            </a:r>
            <a:br>
              <a:rPr lang="ka-GE" sz="2200" dirty="0">
                <a:solidFill>
                  <a:schemeClr val="tx1"/>
                </a:solidFill>
              </a:rPr>
            </a:br>
            <a:r>
              <a:rPr lang="ka-GE" sz="2200" dirty="0">
                <a:solidFill>
                  <a:schemeClr val="tx1"/>
                </a:solidFill>
              </a:rPr>
              <a:t>   (მიკრობიოლოგიური პრეპარატები და ბიოლოგიური</a:t>
            </a:r>
            <a:br>
              <a:rPr lang="ka-GE" sz="2200" dirty="0">
                <a:solidFill>
                  <a:schemeClr val="tx1"/>
                </a:solidFill>
              </a:rPr>
            </a:br>
            <a:r>
              <a:rPr lang="ka-GE" sz="2200" dirty="0">
                <a:solidFill>
                  <a:schemeClr val="tx1"/>
                </a:solidFill>
              </a:rPr>
              <a:t>    მტრები) სრულყოფა;</a:t>
            </a:r>
            <a:br>
              <a:rPr lang="ka-GE" sz="2200" dirty="0">
                <a:solidFill>
                  <a:schemeClr val="tx1"/>
                </a:solidFill>
              </a:rPr>
            </a:br>
            <a:r>
              <a:rPr lang="ka-GE" sz="2200" dirty="0">
                <a:solidFill>
                  <a:schemeClr val="tx1"/>
                </a:solidFill>
              </a:rPr>
              <a:t>*  ინტეგრირებული</a:t>
            </a:r>
            <a:r>
              <a:rPr lang="en-US" sz="2200" dirty="0">
                <a:solidFill>
                  <a:schemeClr val="tx1"/>
                </a:solidFill>
                <a:latin typeface="AcadNusx" pitchFamily="2" charset="0"/>
              </a:rPr>
              <a:t> </a:t>
            </a:r>
            <a:r>
              <a:rPr lang="ka-GE" sz="2200" dirty="0">
                <a:solidFill>
                  <a:schemeClr val="tx1"/>
                </a:solidFill>
                <a:latin typeface="AcadNusx" pitchFamily="2" charset="0"/>
              </a:rPr>
              <a:t>დ</a:t>
            </a:r>
            <a:r>
              <a:rPr lang="ka-GE" sz="2200" dirty="0">
                <a:solidFill>
                  <a:schemeClr val="tx1"/>
                </a:solidFill>
              </a:rPr>
              <a:t>აცვის  სისტემაში </a:t>
            </a:r>
            <a:br>
              <a:rPr lang="ka-GE" sz="2200" dirty="0">
                <a:solidFill>
                  <a:schemeClr val="tx1"/>
                </a:solidFill>
              </a:rPr>
            </a:br>
            <a:r>
              <a:rPr lang="ka-GE" sz="2200" dirty="0">
                <a:solidFill>
                  <a:schemeClr val="tx1"/>
                </a:solidFill>
              </a:rPr>
              <a:t>    აგროტექნიკური და ბიოლოგიური მეთოდების </a:t>
            </a:r>
            <a:br>
              <a:rPr lang="ka-GE" sz="2200" dirty="0">
                <a:solidFill>
                  <a:schemeClr val="tx1"/>
                </a:solidFill>
              </a:rPr>
            </a:br>
            <a:r>
              <a:rPr lang="ka-GE" sz="2200" dirty="0">
                <a:solidFill>
                  <a:schemeClr val="tx1"/>
                </a:solidFill>
              </a:rPr>
              <a:t>    ხვედრითი</a:t>
            </a:r>
            <a:r>
              <a:rPr lang="en-US" sz="2200" dirty="0">
                <a:solidFill>
                  <a:schemeClr val="tx1"/>
                </a:solidFill>
              </a:rPr>
              <a:t> </a:t>
            </a:r>
            <a:r>
              <a:rPr lang="ka-GE" sz="2200" dirty="0">
                <a:solidFill>
                  <a:schemeClr val="tx1"/>
                </a:solidFill>
              </a:rPr>
              <a:t>წილის გაზრდა;</a:t>
            </a:r>
            <a:br>
              <a:rPr lang="ka-GE" sz="2200" dirty="0">
                <a:solidFill>
                  <a:schemeClr val="tx1"/>
                </a:solidFill>
              </a:rPr>
            </a:br>
            <a:r>
              <a:rPr lang="ka-GE" sz="2200" dirty="0">
                <a:solidFill>
                  <a:schemeClr val="tx1"/>
                </a:solidFill>
              </a:rPr>
              <a:t>*   სასარგებლო ბიოცენოზის  შენარჩუნება;</a:t>
            </a:r>
            <a:br>
              <a:rPr lang="ka-GE" sz="2200" dirty="0">
                <a:solidFill>
                  <a:schemeClr val="tx1"/>
                </a:solidFill>
              </a:rPr>
            </a:br>
            <a:r>
              <a:rPr lang="ka-GE" sz="2200" dirty="0">
                <a:solidFill>
                  <a:schemeClr val="tx1"/>
                </a:solidFill>
              </a:rPr>
              <a:t>*  ეკოლოგიურად სუფთა პროდუქციის წარმოების  </a:t>
            </a:r>
            <a:br>
              <a:rPr lang="ka-GE" sz="2200" dirty="0">
                <a:solidFill>
                  <a:schemeClr val="tx1"/>
                </a:solidFill>
              </a:rPr>
            </a:br>
            <a:r>
              <a:rPr lang="ka-GE" sz="2200" dirty="0">
                <a:solidFill>
                  <a:schemeClr val="tx1"/>
                </a:solidFill>
              </a:rPr>
              <a:t>   ხელშეწყობა;</a:t>
            </a:r>
            <a:br>
              <a:rPr lang="ka-GE" sz="2200" dirty="0">
                <a:solidFill>
                  <a:schemeClr val="tx1"/>
                </a:solidFill>
              </a:rPr>
            </a:br>
            <a:r>
              <a:rPr lang="ka-GE" sz="2200" dirty="0">
                <a:solidFill>
                  <a:schemeClr val="tx1"/>
                </a:solidFill>
              </a:rPr>
              <a:t>*  მცენარეთა დაცვის ღონისძიებების ეკონომიკური </a:t>
            </a:r>
            <a:br>
              <a:rPr lang="ka-GE" sz="2200" dirty="0">
                <a:solidFill>
                  <a:schemeClr val="tx1"/>
                </a:solidFill>
              </a:rPr>
            </a:br>
            <a:r>
              <a:rPr lang="ka-GE" sz="2200" dirty="0">
                <a:solidFill>
                  <a:schemeClr val="tx1"/>
                </a:solidFill>
              </a:rPr>
              <a:t>   ეფექტურობის  უზრუნველყოფა.</a:t>
            </a:r>
            <a:br>
              <a:rPr lang="en-US" sz="2200" dirty="0">
                <a:solidFill>
                  <a:schemeClr val="tx2">
                    <a:lumMod val="90000"/>
                  </a:schemeClr>
                </a:solidFill>
              </a:rPr>
            </a:br>
            <a:endParaRPr lang="ru-RU" sz="2200" dirty="0">
              <a:solidFill>
                <a:schemeClr val="tx2">
                  <a:lumMod val="90000"/>
                </a:schemeClr>
              </a:solidFill>
              <a:latin typeface="AcadMtavr" pitchFamily="2" charset="0"/>
            </a:endParaRPr>
          </a:p>
        </p:txBody>
      </p:sp>
      <p:sp>
        <p:nvSpPr>
          <p:cNvPr id="9" name="Rectangle 2"/>
          <p:cNvSpPr>
            <a:spLocks noGrp="1" noChangeArrowheads="1"/>
          </p:cNvSpPr>
          <p:nvPr>
            <p:ph type="subTitle" idx="1"/>
          </p:nvPr>
        </p:nvSpPr>
        <p:spPr>
          <a:xfrm rot="10800000" flipV="1">
            <a:off x="3389745" y="304800"/>
            <a:ext cx="5144654" cy="381000"/>
          </a:xfrm>
        </p:spPr>
        <p:txBody>
          <a:bodyPr>
            <a:noAutofit/>
          </a:bodyPr>
          <a:lstStyle/>
          <a:p>
            <a:pPr algn="ctr" eaLnBrk="1" hangingPunct="1">
              <a:lnSpc>
                <a:spcPct val="80000"/>
              </a:lnSpc>
              <a:spcBef>
                <a:spcPct val="0"/>
              </a:spcBef>
            </a:pPr>
            <a:r>
              <a:rPr lang="ka-GE" sz="2800" b="1" dirty="0">
                <a:solidFill>
                  <a:srgbClr val="00B0F0"/>
                </a:solidFill>
                <a:latin typeface="+mj-lt"/>
              </a:rPr>
              <a:t>მცენარეთა დაცვის პოლიტიკა</a:t>
            </a:r>
            <a:endParaRPr lang="ru-RU" sz="2800" b="1" dirty="0">
              <a:solidFill>
                <a:srgbClr val="00B0F0"/>
              </a:solidFill>
              <a:latin typeface="+mj-lt"/>
            </a:endParaRPr>
          </a:p>
        </p:txBody>
      </p:sp>
      <p:sp>
        <p:nvSpPr>
          <p:cNvPr id="11" name="Rectangle 3"/>
          <p:cNvSpPr>
            <a:spLocks noChangeArrowheads="1"/>
          </p:cNvSpPr>
          <p:nvPr/>
        </p:nvSpPr>
        <p:spPr bwMode="auto">
          <a:xfrm>
            <a:off x="762000" y="2895600"/>
            <a:ext cx="7543800" cy="1752600"/>
          </a:xfrm>
          <a:prstGeom prst="rect">
            <a:avLst/>
          </a:prstGeom>
          <a:noFill/>
          <a:ln w="9525">
            <a:noFill/>
            <a:miter lim="800000"/>
            <a:headEnd/>
            <a:tailEnd/>
          </a:ln>
          <a:effectLst/>
        </p:spPr>
        <p:txBody>
          <a:bodyPr anchor="ctr"/>
          <a:lstStyle/>
          <a:p>
            <a:pPr algn="ctr">
              <a:defRPr/>
            </a:pPr>
            <a:endParaRPr lang="ru-RU" sz="3200">
              <a:effectLst>
                <a:outerShdw blurRad="38100" dist="38100" dir="2700000" algn="tl">
                  <a:srgbClr val="000000"/>
                </a:outerShdw>
              </a:effectLst>
              <a:latin typeface="AcadMtavr" pitchFamily="2" charset="0"/>
            </a:endParaRPr>
          </a:p>
        </p:txBody>
      </p:sp>
    </p:spTree>
    <p:extLst>
      <p:ext uri="{BB962C8B-B14F-4D97-AF65-F5344CB8AC3E}">
        <p14:creationId xmlns:p14="http://schemas.microsoft.com/office/powerpoint/2010/main" val="41643816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1343</TotalTime>
  <Words>1406</Words>
  <Application>Microsoft Office PowerPoint</Application>
  <PresentationFormat>Широкоэкранный</PresentationFormat>
  <Paragraphs>345</Paragraphs>
  <Slides>43</Slides>
  <Notes>13</Notes>
  <HiddenSlides>0</HiddenSlides>
  <MMClips>0</MMClips>
  <ScaleCrop>false</ScaleCrop>
  <HeadingPairs>
    <vt:vector size="8" baseType="variant">
      <vt:variant>
        <vt:lpstr>Использованные шрифты</vt:lpstr>
      </vt:variant>
      <vt:variant>
        <vt:i4>10</vt:i4>
      </vt:variant>
      <vt:variant>
        <vt:lpstr>Тема</vt:lpstr>
      </vt:variant>
      <vt:variant>
        <vt:i4>1</vt:i4>
      </vt:variant>
      <vt:variant>
        <vt:lpstr>Внедренные серверы OLE</vt:lpstr>
      </vt:variant>
      <vt:variant>
        <vt:i4>1</vt:i4>
      </vt:variant>
      <vt:variant>
        <vt:lpstr>Заголовки слайдов</vt:lpstr>
      </vt:variant>
      <vt:variant>
        <vt:i4>43</vt:i4>
      </vt:variant>
    </vt:vector>
  </HeadingPairs>
  <TitlesOfParts>
    <vt:vector size="55" baseType="lpstr">
      <vt:lpstr>AcadMtavr</vt:lpstr>
      <vt:lpstr>AcadNusx</vt:lpstr>
      <vt:lpstr>Aladini</vt:lpstr>
      <vt:lpstr>Arial</vt:lpstr>
      <vt:lpstr>Avaza</vt:lpstr>
      <vt:lpstr>Calibri</vt:lpstr>
      <vt:lpstr>Calibri Light</vt:lpstr>
      <vt:lpstr>Sylfaen</vt:lpstr>
      <vt:lpstr>Times New Roman</vt:lpstr>
      <vt:lpstr>Wingdings</vt:lpstr>
      <vt:lpstr>Office Theme</vt:lpstr>
      <vt:lpstr>Image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ჩატარებული ღონისძიების ხარჯები არ უნდა აჭარბებდეს ამ ღონისძიების შედეგად შენარჩუნებული მოსავლის ღირებულებას. </vt:lpstr>
      <vt:lpstr>Презентация PowerPoint</vt:lpstr>
      <vt:lpstr>*  ბიორაციონალური მიდგომა;   * მავნე ორგანიზმების არა მთლიანი განადგურება,     არამედ მათი რიცხოვნობის შემცირება და სამეურნეო     ზარალის უმნიშვნელო დონემდე დაყვანა; *  მცენარეთა დაცვის ბიოლოგიური მეთოდების      (მიკრობიოლოგიური პრეპარატები და ბიოლოგიური     მტრები) სრულყოფა; *  ინტეგრირებული დაცვის  სისტემაში      აგროტექნიკური და ბიოლოგიური მეთოდების      ხვედრითი წილის გაზრდა; *   სასარგებლო ბიოცენოზის  შენარჩუნება; *  ეკოლოგიურად სუფთა პროდუქციის წარმოების      ხელშეწყობა; *  მცენარეთა დაცვის ღონისძიებების ეკონომიკური     ეფექტურობის  უზრუნველყოფა. </vt:lpstr>
      <vt:lpstr>სასოფლო სამეურნეო კულტურების  მავნებლების წინაღმდეგ   ქიმიური და ბიოლოგიური ღონისძიებები </vt:lpstr>
      <vt:lpstr>Презентация PowerPoint</vt:lpstr>
      <vt:lpstr>Презентация PowerPoint</vt:lpstr>
      <vt:lpstr>Презентация PowerPoint</vt:lpstr>
      <vt:lpstr>ბაქტერიული პრეპარატები</vt:lpstr>
      <vt:lpstr>Презентация PowerPoint</vt:lpstr>
      <vt:lpstr>Презентация PowerPoint</vt:lpstr>
      <vt:lpstr>  პესტიციდების გამოყენების მეთოდები</vt:lpstr>
      <vt:lpstr>დისპესიულობა  წვეთების ზომის მიხედვით         კლასიფიცირდება შემდეგ სახით:</vt:lpstr>
      <vt:lpstr>Презентация PowerPoint</vt:lpstr>
      <vt:lpstr>ბიოლოგიური ინსექტიციდები:</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პესტიციდების გამოყენების უსაფრთხოების ზომები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ნიკოლოზ მესხი</dc:creator>
  <cp:lastModifiedBy>user</cp:lastModifiedBy>
  <cp:revision>331</cp:revision>
  <cp:lastPrinted>2018-03-30T07:22:52Z</cp:lastPrinted>
  <dcterms:created xsi:type="dcterms:W3CDTF">2017-08-23T10:07:26Z</dcterms:created>
  <dcterms:modified xsi:type="dcterms:W3CDTF">2018-03-30T07:23:11Z</dcterms:modified>
</cp:coreProperties>
</file>